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68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76A03-45E3-433B-A964-9583316E8B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6F275C-D0EC-4F34-AC56-BC4C7A56E2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6EF54-C35C-4511-AAF9-C2E3C2E28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2055-7776-437B-9F03-E8F28087287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1BCB5-40C0-4180-8AB2-C6852933B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7A4D6-B2CA-4B5C-86F5-A0C323BA6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84E9-6666-4780-BA5E-D6689AFB5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9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3ABCC-294D-4F71-82A7-A69EEAA13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0C9885-D301-4A07-9169-B9BB82204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D8817-46EF-4E79-A0B3-2759B8135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2055-7776-437B-9F03-E8F28087287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A0AD9-7F71-4F61-8A61-21ED6BDE5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4CA60-8B8C-4890-AD7D-D7BBC1407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84E9-6666-4780-BA5E-D6689AFB5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0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6546FE-451E-4C73-862D-ECBD454BCF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EF0484-DA2D-4C21-BEA9-E1BD71794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32C4C-D16D-4B64-9CFE-7CB57A428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2055-7776-437B-9F03-E8F28087287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781EF-A2DE-4768-835A-7F169C97D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C641C-2700-447E-996F-E332630BC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84E9-6666-4780-BA5E-D6689AFB5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193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F8172-BBEB-49DB-BA83-3086A669C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E2D49-AB19-4543-A319-03637515A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6C592-A220-4719-A753-60C16EB36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2055-7776-437B-9F03-E8F28087287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BD7F2-9879-4756-BA3F-314A412FE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D1BA5-4EC5-4C3F-9982-F49831B5D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84E9-6666-4780-BA5E-D6689AFB5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60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B9DF5-2923-4701-8FDE-5350F1B92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4EE4E-A0E9-4EDD-B5A6-C9FF1F7E3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982D0-191C-43DE-B874-B18CF3041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2055-7776-437B-9F03-E8F28087287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D9A89-1683-47EB-A386-F063D7EDA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373C4-39C5-41F3-A49D-1CAC9B332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84E9-6666-4780-BA5E-D6689AFB5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27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22DDC-6A53-409F-92E4-1B1E3610E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16EB1-0DF0-419A-B081-E3DC44FDEA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958F32-270C-4CE2-996E-019E214B9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A99B43-0C6B-4C4E-B750-5B8E66D6E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2055-7776-437B-9F03-E8F28087287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27BE9-30FD-4548-B6D6-F0D6ACDC3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7EE38D-9E9A-412E-A52A-4944DDB66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84E9-6666-4780-BA5E-D6689AFB5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68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55133-D03A-4739-AEE9-E4760B4D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649A33-79DA-404A-A044-D193C676A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402C47-5125-4D8D-AE60-A5BB1CB50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B2254D-8867-4845-809F-9A07DDCF53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FF4F7F-5216-4837-8A7D-C760EDB5C4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786F76-E78E-4CB2-9E27-071E50C2D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2055-7776-437B-9F03-E8F28087287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C98EE8-05BE-44C0-94BF-B7F29186C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5E1020-456F-48FB-8EA2-35E724475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84E9-6666-4780-BA5E-D6689AFB5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95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442F0-365F-4CB3-AFA3-9EAFB46AC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05BEDD-CBAA-4538-8B5E-4CFD84B01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2055-7776-437B-9F03-E8F28087287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615693-0AF1-4D93-8D4E-D02B9FA95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505D3B-51A5-4E70-A2A6-BE9A2EED3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84E9-6666-4780-BA5E-D6689AFB5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50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F1150A-FFED-451E-AB20-C97E485A6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2055-7776-437B-9F03-E8F28087287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CD06FB-E8AD-423B-81A0-F1E62CFA9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9FE7A-5A97-456E-BFB5-197B51ED6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84E9-6666-4780-BA5E-D6689AFB5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04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D1B88-4F8E-4017-A0C7-A3422C66B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158BC-DCF0-4C14-A399-C1487D5E5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1A8E0A-25E9-4707-8DDF-8D7FC2D4AB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91AB3-7CC8-491E-B242-FFBB1BE50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2055-7776-437B-9F03-E8F28087287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6CE4B0-1040-499F-A2C4-C2B2835C3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80F5F-93F8-49A9-937E-415A31A3B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84E9-6666-4780-BA5E-D6689AFB5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94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5A1B-CC8E-4810-9E12-0F0777D6B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C57EC8-118F-424A-A667-9AA57B7829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9D16B7-3F18-4607-BB53-4531866F6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009F6-F7C2-4F52-A70E-5AFD01E43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2055-7776-437B-9F03-E8F28087287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694BB-FFD7-4B18-94DC-F54DBF83C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2B9FD-E37F-4FF1-81C3-7217731C4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84E9-6666-4780-BA5E-D6689AFB5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61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692814-B58A-4DBE-9EDE-D28BD9910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33A696-4EBB-4AD7-8D5E-5164C69CC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FAB6C-90D4-4762-8043-C4078A9EB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22055-7776-437B-9F03-E8F280872873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E9CAF-95CE-431A-802B-EDB82DFB5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DDDA6-D0DF-430F-BDD1-F78F92E91E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884E9-6666-4780-BA5E-D6689AFB5E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173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C698DF-9C3C-4860-AFEF-787695689F5B}"/>
              </a:ext>
            </a:extLst>
          </p:cNvPr>
          <p:cNvSpPr txBox="1"/>
          <p:nvPr/>
        </p:nvSpPr>
        <p:spPr>
          <a:xfrm>
            <a:off x="2175013" y="668661"/>
            <a:ext cx="78419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NOW CLICK THE </a:t>
            </a:r>
            <a:r>
              <a:rPr lang="en-GB" sz="7200" b="1" dirty="0">
                <a:ln w="28575">
                  <a:solidFill>
                    <a:sysClr val="windowText" lastClr="000000"/>
                  </a:solidFill>
                </a:ln>
                <a:solidFill>
                  <a:srgbClr val="4472C4"/>
                </a:solidFill>
              </a:rPr>
              <a:t>LESSON</a:t>
            </a:r>
            <a:r>
              <a:rPr lang="en-GB" sz="7200" b="1" dirty="0"/>
              <a:t> </a:t>
            </a:r>
          </a:p>
          <a:p>
            <a:pPr algn="ctr"/>
            <a:r>
              <a:rPr lang="en-GB" sz="7200" b="1" dirty="0"/>
              <a:t>BUTTON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0A3F3B07-398D-43A4-8B4D-2D03360C0009}"/>
              </a:ext>
            </a:extLst>
          </p:cNvPr>
          <p:cNvSpPr/>
          <p:nvPr/>
        </p:nvSpPr>
        <p:spPr>
          <a:xfrm>
            <a:off x="5400261" y="4562059"/>
            <a:ext cx="1391478" cy="1789044"/>
          </a:xfrm>
          <a:prstGeom prst="downArrow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B4CF8A7C-8417-43FA-A8D4-EAD85E656A40}"/>
              </a:ext>
            </a:extLst>
          </p:cNvPr>
          <p:cNvSpPr/>
          <p:nvPr/>
        </p:nvSpPr>
        <p:spPr>
          <a:xfrm>
            <a:off x="5400261" y="4562059"/>
            <a:ext cx="1391478" cy="1789044"/>
          </a:xfrm>
          <a:prstGeom prst="downArrow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8CE8CBB9-87E4-4A2A-979E-82C22214F8D8}"/>
              </a:ext>
            </a:extLst>
          </p:cNvPr>
          <p:cNvSpPr/>
          <p:nvPr/>
        </p:nvSpPr>
        <p:spPr>
          <a:xfrm>
            <a:off x="5382040" y="4562059"/>
            <a:ext cx="1391478" cy="1789044"/>
          </a:xfrm>
          <a:prstGeom prst="downArrow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621B1A98-67B4-4FE3-B6FE-26A145FB0F27}"/>
              </a:ext>
            </a:extLst>
          </p:cNvPr>
          <p:cNvSpPr/>
          <p:nvPr/>
        </p:nvSpPr>
        <p:spPr>
          <a:xfrm>
            <a:off x="5391151" y="4562059"/>
            <a:ext cx="1391478" cy="1789044"/>
          </a:xfrm>
          <a:prstGeom prst="downArrow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9FF8CDF3-857B-4126-9A28-218F2E1E68E4}"/>
              </a:ext>
            </a:extLst>
          </p:cNvPr>
          <p:cNvSpPr/>
          <p:nvPr/>
        </p:nvSpPr>
        <p:spPr>
          <a:xfrm>
            <a:off x="5372929" y="4562059"/>
            <a:ext cx="1391478" cy="1789044"/>
          </a:xfrm>
          <a:prstGeom prst="downArrow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1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2" animBg="1"/>
      <p:bldP spid="5" grpId="0" animBg="1"/>
      <p:bldP spid="5" grpId="2" animBg="1"/>
      <p:bldP spid="7" grpId="0" animBg="1"/>
      <p:bldP spid="7" grpId="2" animBg="1"/>
      <p:bldP spid="8" grpId="0" animBg="1"/>
      <p:bldP spid="9" grpId="0" animBg="1"/>
      <p:bldP spid="9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6</cp:revision>
  <dcterms:created xsi:type="dcterms:W3CDTF">2018-02-19T22:00:29Z</dcterms:created>
  <dcterms:modified xsi:type="dcterms:W3CDTF">2018-02-20T20:08:15Z</dcterms:modified>
</cp:coreProperties>
</file>