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7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35BBC-B1FB-4088-B90D-2DAA0B315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AA8204-DE62-426B-A2AB-2DD3D7AF1E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7B2C1-A4BC-4DE4-87DD-A7428A375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8886-524A-471C-8AB8-256397D77115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F8962-0238-4635-B7C5-1D3BFBAED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509F6-28B7-499A-A6C3-4E50795EF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4267C-44AE-4BCF-AB28-39A5BEBC7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51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3C7E4-9E74-47E7-993F-626C5C1A6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C07C0E-2A32-4D11-AFB9-2FE235E07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5C091-998D-4EC5-AA10-FEBE94B07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8886-524A-471C-8AB8-256397D77115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86C19-5817-4CBC-946A-CAD8052D6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2D79C-86D7-420C-B569-062862B90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4267C-44AE-4BCF-AB28-39A5BEBC7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33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92FBD7-C43C-4221-A1E6-01C7B21FCF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909F49-8624-42B1-BBEA-C580F8AA9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A7F55-5E27-496A-AE17-1F631B411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8886-524A-471C-8AB8-256397D77115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A0751-77A9-4149-9F3A-89429E8A2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6B69F-B94C-4822-8C15-EF47ABFF8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4267C-44AE-4BCF-AB28-39A5BEBC7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231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F87CD-2696-4A2F-B532-5669927E4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3324A-6510-4088-AAC4-8CE17B6AC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18767-1CF9-4F90-B0D5-4D56982FE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8886-524A-471C-8AB8-256397D77115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0685A-7B09-41B5-83F8-740A23FC1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0F334-5B9E-4235-AA01-EAA34A6B6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4267C-44AE-4BCF-AB28-39A5BEBC7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878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52966-9C01-4EA1-9769-6A406A198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D4A9B-2436-4B1A-BBAF-998DE3ED3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480AC-439D-4E24-8040-57CB2D55B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8886-524A-471C-8AB8-256397D77115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2C127-F57E-41BB-BF1B-4163DC2FB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521F6-D359-448D-966D-CD6A91496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4267C-44AE-4BCF-AB28-39A5BEBC7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284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70464-EA65-4C61-A269-A920C4D76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A60E7-5AE2-41D4-AFAA-DA7117AE11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BAF021-0AF4-4B0D-9280-A47EB4BB4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5481D-760B-47C2-9DE8-82F2A6893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8886-524A-471C-8AB8-256397D77115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9DF8A-4841-445A-A282-FCDC92142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506016-AFA2-4C3A-AACE-62E6718D6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4267C-44AE-4BCF-AB28-39A5BEBC7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740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8099F-3AC7-4F1E-A3DB-EB685224D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FF2AB-7F02-47DA-99E9-32A1B16BD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A0570F-0CE6-4060-9102-2BA025C0A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B286F3-8318-4B08-8018-D59402805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45CA7F-7B4B-41EA-A0DC-EA127AF344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FC2DB0-746D-419B-A1C1-6693304F6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8886-524A-471C-8AB8-256397D77115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21C4AC-BE95-4B7A-AADA-60F031A72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76A6F5-37DC-425E-BD0C-4453A6846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4267C-44AE-4BCF-AB28-39A5BEBC7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65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7B576-97B9-4308-B846-02E290747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9B7B3E-EFBA-442B-A781-8D1B84FB6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8886-524A-471C-8AB8-256397D77115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CD5B4C-BD7B-4D61-8370-A469E99C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3FAD62-7466-4D20-AB32-678A5F9AB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4267C-44AE-4BCF-AB28-39A5BEBC7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132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F7F6CF-7A24-48B7-B465-5B404A042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8886-524A-471C-8AB8-256397D77115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B3290-FD34-4487-886C-07E103AF6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7689D-2691-4FEF-8022-9B3F3970A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4267C-44AE-4BCF-AB28-39A5BEBC7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487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F4F6F-7F61-4FC1-973B-2F56D5BF8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847A7-560D-4403-9039-9E61DDD4D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AE6AB-152C-4248-9169-AA73A1F7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7DE990-FF5D-4E75-9229-359DDDB2B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8886-524A-471C-8AB8-256397D77115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6357D-6CEB-4EEB-AE25-CE5BDB662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4D659-9749-4AAE-8D4B-D6964EBE6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4267C-44AE-4BCF-AB28-39A5BEBC7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48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AE7F3-6C1C-4B28-B3F9-3A007280A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18BF1A-3A09-425C-96A8-FF03619750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A81320-0AF2-4B6E-B905-7B2AA559A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386F6-8774-4E74-8967-6E7B0B115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8886-524A-471C-8AB8-256397D77115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A00A47-E2EC-444F-A8FA-EC363D7F3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1AE5C-54CF-4DB1-8521-9E800AF5A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4267C-44AE-4BCF-AB28-39A5BEBC7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363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849216-7E2F-4539-99DC-BE5E83597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68824-0BD0-4A70-A08D-456226F83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00AD1-324F-435D-B7B1-48FBDBEAAD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B8886-524A-471C-8AB8-256397D77115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7D6FA-A216-45D7-9E22-C19B10B3DD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57307-F5D8-4ACB-80B2-AF77F9B33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4267C-44AE-4BCF-AB28-39A5BEBC7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14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etagain">
            <a:hlinkClick r:id="" action="ppaction://media"/>
            <a:extLst>
              <a:ext uri="{FF2B5EF4-FFF2-40B4-BE49-F238E27FC236}">
                <a16:creationId xmlns:a16="http://schemas.microsoft.com/office/drawing/2014/main" id="{8930F00E-35C2-41E0-A110-4978ED882F4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188.6666"/>
                </p14:media>
              </p:ext>
            </p:extLst>
          </p:nvPr>
        </p:nvPicPr>
        <p:blipFill rotWithShape="1">
          <a:blip r:embed="rId4">
            <a:lum bright="15000" contrast="29000"/>
          </a:blip>
          <a:srcRect l="17771" t="2494" r="16624" b="1460"/>
          <a:stretch>
            <a:fillRect/>
          </a:stretch>
        </p:blipFill>
        <p:spPr>
          <a:xfrm>
            <a:off x="6096000" y="1298567"/>
            <a:ext cx="4070555" cy="33520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5885B6-B0B5-42DC-BAC8-4AC5E0678051}"/>
              </a:ext>
            </a:extLst>
          </p:cNvPr>
          <p:cNvSpPr txBox="1"/>
          <p:nvPr/>
        </p:nvSpPr>
        <p:spPr>
          <a:xfrm>
            <a:off x="2408905" y="2342332"/>
            <a:ext cx="3382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atin typeface="Arial Rounded MT Bold" panose="020F0704030504030204" pitchFamily="34" charset="0"/>
              </a:rPr>
              <a:t>USING </a:t>
            </a:r>
          </a:p>
          <a:p>
            <a:pPr algn="ctr"/>
            <a:r>
              <a:rPr lang="en-GB" sz="7200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 Rounded MT Bold" panose="020F0704030504030204" pitchFamily="34" charset="0"/>
              </a:rPr>
              <a:t>GET</a:t>
            </a:r>
          </a:p>
        </p:txBody>
      </p:sp>
    </p:spTree>
    <p:extLst>
      <p:ext uri="{BB962C8B-B14F-4D97-AF65-F5344CB8AC3E}">
        <p14:creationId xmlns:p14="http://schemas.microsoft.com/office/powerpoint/2010/main" val="428000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Rounded MT Bold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</cp:revision>
  <dcterms:created xsi:type="dcterms:W3CDTF">2019-11-13T18:21:01Z</dcterms:created>
  <dcterms:modified xsi:type="dcterms:W3CDTF">2019-11-13T19:34:42Z</dcterms:modified>
</cp:coreProperties>
</file>