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54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4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0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64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7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4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2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04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4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68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658D4-9D60-4601-8A09-7EBB816F653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6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microsoft.com/office/2007/relationships/media" Target="../media/media2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WILLO1">
            <a:hlinkClick r:id="" action="ppaction://media"/>
            <a:extLst>
              <a:ext uri="{FF2B5EF4-FFF2-40B4-BE49-F238E27FC236}">
                <a16:creationId xmlns:a16="http://schemas.microsoft.com/office/drawing/2014/main" id="{B08870F4-429C-41E7-9AC8-A275362B0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bright="20000" contrast="20000"/>
          </a:blip>
          <a:srcRect l="4741" t="4655" r="4198" b="4528"/>
          <a:stretch/>
        </p:blipFill>
        <p:spPr>
          <a:xfrm>
            <a:off x="6344240" y="1915805"/>
            <a:ext cx="4720073" cy="2647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E668808F-DA15-40D7-903C-5956A6C213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814" end="38327.5306"/>
                </p14:media>
              </p:ext>
            </p:extLst>
          </p:nvPr>
        </p:nvPicPr>
        <p:blipFill rotWithShape="1">
          <a:blip r:embed="rId9">
            <a:lum bright="36000" contrast="37000"/>
          </a:blip>
          <a:srcRect l="-526" t="-15393" r="526" b="2747"/>
          <a:stretch/>
        </p:blipFill>
        <p:spPr>
          <a:xfrm>
            <a:off x="1848913" y="2052793"/>
            <a:ext cx="2723388" cy="237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JEFFINTROCLIP">
            <a:hlinkClick r:id="" action="ppaction://media"/>
            <a:extLst>
              <a:ext uri="{FF2B5EF4-FFF2-40B4-BE49-F238E27FC236}">
                <a16:creationId xmlns:a16="http://schemas.microsoft.com/office/drawing/2014/main" id="{B742189E-C0D6-438E-918F-A86FB49147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7827" end="3199.5306"/>
                </p14:media>
              </p:ext>
            </p:extLst>
          </p:nvPr>
        </p:nvPicPr>
        <p:blipFill rotWithShape="1">
          <a:blip r:embed="rId10">
            <a:lum bright="36000" contrast="37000"/>
          </a:blip>
          <a:srcRect l="-526" t="-15393" r="526" b="2747"/>
          <a:stretch>
            <a:fillRect/>
          </a:stretch>
        </p:blipFill>
        <p:spPr>
          <a:xfrm>
            <a:off x="5125038" y="2543189"/>
            <a:ext cx="2723388" cy="237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796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4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5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0</Words>
  <Application>Microsoft Office PowerPoint</Application>
  <PresentationFormat>Widescreen</PresentationFormat>
  <Paragraphs>0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30</cp:revision>
  <dcterms:created xsi:type="dcterms:W3CDTF">2017-08-18T11:39:41Z</dcterms:created>
  <dcterms:modified xsi:type="dcterms:W3CDTF">2017-08-31T15:29:38Z</dcterms:modified>
</cp:coreProperties>
</file>