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3" autoAdjust="0"/>
    <p:restoredTop sz="94660"/>
  </p:normalViewPr>
  <p:slideViewPr>
    <p:cSldViewPr snapToGrid="0" showGuides="1">
      <p:cViewPr varScale="1">
        <p:scale>
          <a:sx n="48" d="100"/>
          <a:sy n="48" d="100"/>
        </p:scale>
        <p:origin x="480" y="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B7010-8FC4-49D8-855D-67A62CA1D76E}" type="datetimeFigureOut">
              <a:rPr lang="de-DE" smtClean="0"/>
              <a:t>08.05.2017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84779-9A38-4FAA-A142-86440C129DA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905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B7010-8FC4-49D8-855D-67A62CA1D76E}" type="datetimeFigureOut">
              <a:rPr lang="de-DE" smtClean="0"/>
              <a:t>08.05.2017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84779-9A38-4FAA-A142-86440C129DA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8775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B7010-8FC4-49D8-855D-67A62CA1D76E}" type="datetimeFigureOut">
              <a:rPr lang="de-DE" smtClean="0"/>
              <a:t>08.05.2017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84779-9A38-4FAA-A142-86440C129DA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0220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B7010-8FC4-49D8-855D-67A62CA1D76E}" type="datetimeFigureOut">
              <a:rPr lang="de-DE" smtClean="0"/>
              <a:t>08.05.2017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84779-9A38-4FAA-A142-86440C129DA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6290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B7010-8FC4-49D8-855D-67A62CA1D76E}" type="datetimeFigureOut">
              <a:rPr lang="de-DE" smtClean="0"/>
              <a:t>08.05.2017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84779-9A38-4FAA-A142-86440C129DA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9449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B7010-8FC4-49D8-855D-67A62CA1D76E}" type="datetimeFigureOut">
              <a:rPr lang="de-DE" smtClean="0"/>
              <a:t>08.05.2017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84779-9A38-4FAA-A142-86440C129DA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5461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B7010-8FC4-49D8-855D-67A62CA1D76E}" type="datetimeFigureOut">
              <a:rPr lang="de-DE" smtClean="0"/>
              <a:t>08.05.2017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84779-9A38-4FAA-A142-86440C129DA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8021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B7010-8FC4-49D8-855D-67A62CA1D76E}" type="datetimeFigureOut">
              <a:rPr lang="de-DE" smtClean="0"/>
              <a:t>08.05.2017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84779-9A38-4FAA-A142-86440C129DA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4011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B7010-8FC4-49D8-855D-67A62CA1D76E}" type="datetimeFigureOut">
              <a:rPr lang="de-DE" smtClean="0"/>
              <a:t>08.05.2017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84779-9A38-4FAA-A142-86440C129DA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9398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B7010-8FC4-49D8-855D-67A62CA1D76E}" type="datetimeFigureOut">
              <a:rPr lang="de-DE" smtClean="0"/>
              <a:t>08.05.2017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84779-9A38-4FAA-A142-86440C129DA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19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B7010-8FC4-49D8-855D-67A62CA1D76E}" type="datetimeFigureOut">
              <a:rPr lang="de-DE" smtClean="0"/>
              <a:t>08.05.2017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84779-9A38-4FAA-A142-86440C129DA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558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9B7010-8FC4-49D8-855D-67A62CA1D76E}" type="datetimeFigureOut">
              <a:rPr lang="de-DE" smtClean="0"/>
              <a:t>08.05.2017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784779-9A38-4FAA-A142-86440C129DA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4264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89112" y="1288772"/>
            <a:ext cx="540688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800" b="1" dirty="0"/>
              <a:t>ENGLISH</a:t>
            </a:r>
            <a:r>
              <a:rPr lang="en-GB" sz="9600" b="1" dirty="0"/>
              <a:t> FOR BUSINESS</a:t>
            </a:r>
            <a:endParaRPr lang="de-DE" sz="96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87"/>
          <a:stretch/>
        </p:blipFill>
        <p:spPr>
          <a:xfrm>
            <a:off x="5027632" y="927652"/>
            <a:ext cx="6823892" cy="470600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Oval 4"/>
          <p:cNvSpPr/>
          <p:nvPr/>
        </p:nvSpPr>
        <p:spPr>
          <a:xfrm>
            <a:off x="583096" y="331304"/>
            <a:ext cx="940904" cy="59634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5752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87"/>
          <a:stretch/>
        </p:blipFill>
        <p:spPr>
          <a:xfrm>
            <a:off x="3755424" y="433305"/>
            <a:ext cx="8078768" cy="557141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6654587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Widescreen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</dc:creator>
  <cp:lastModifiedBy>Will</cp:lastModifiedBy>
  <cp:revision>4</cp:revision>
  <dcterms:created xsi:type="dcterms:W3CDTF">2017-05-07T21:57:10Z</dcterms:created>
  <dcterms:modified xsi:type="dcterms:W3CDTF">2017-05-07T22:14:32Z</dcterms:modified>
</cp:coreProperties>
</file>