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48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0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7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22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29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44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46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21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01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9398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1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7010-8FC4-49D8-855D-67A62CA1D76E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84779-9A38-4FAA-A142-86440C129DA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26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9112" y="1288772"/>
            <a:ext cx="540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/>
              <a:t>ENGLISH</a:t>
            </a:r>
            <a:r>
              <a:rPr lang="en-GB" sz="9600" b="1" dirty="0"/>
              <a:t> FOR BUSINESS</a:t>
            </a:r>
            <a:endParaRPr lang="de-DE" sz="9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7"/>
          <a:stretch/>
        </p:blipFill>
        <p:spPr>
          <a:xfrm>
            <a:off x="5027632" y="927652"/>
            <a:ext cx="6823892" cy="47060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4"/>
          <p:cNvSpPr/>
          <p:nvPr/>
        </p:nvSpPr>
        <p:spPr>
          <a:xfrm>
            <a:off x="583096" y="331304"/>
            <a:ext cx="940904" cy="59634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5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87"/>
          <a:stretch/>
        </p:blipFill>
        <p:spPr>
          <a:xfrm>
            <a:off x="3755424" y="433305"/>
            <a:ext cx="8078768" cy="55714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5458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</dc:creator>
  <cp:lastModifiedBy>Will</cp:lastModifiedBy>
  <cp:revision>4</cp:revision>
  <dcterms:created xsi:type="dcterms:W3CDTF">2017-05-07T21:57:10Z</dcterms:created>
  <dcterms:modified xsi:type="dcterms:W3CDTF">2017-05-07T22:14:32Z</dcterms:modified>
</cp:coreProperties>
</file>