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F56BEB"/>
    <a:srgbClr val="7F600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53" autoAdjust="0"/>
    <p:restoredTop sz="94660"/>
  </p:normalViewPr>
  <p:slideViewPr>
    <p:cSldViewPr snapToGrid="0">
      <p:cViewPr varScale="1">
        <p:scale>
          <a:sx n="36" d="100"/>
          <a:sy n="36" d="100"/>
        </p:scale>
        <p:origin x="100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849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828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5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29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20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21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38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89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74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047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493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9DB41-245E-4613-8477-D85445DB36B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67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uation_hat.svg ‎ (SVG file, nominally 661 × 278 pixels, file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070" y="617713"/>
            <a:ext cx="1719746" cy="72328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00226" y="1218602"/>
            <a:ext cx="99134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ENGLISH LANGUAGE STUDY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639" y="1799692"/>
            <a:ext cx="1802608" cy="1078740"/>
          </a:xfrm>
          <a:prstGeom prst="rect">
            <a:avLst/>
          </a:prstGeom>
        </p:spPr>
      </p:pic>
      <p:sp>
        <p:nvSpPr>
          <p:cNvPr id="3" name="Cloud 2"/>
          <p:cNvSpPr/>
          <p:nvPr/>
        </p:nvSpPr>
        <p:spPr>
          <a:xfrm>
            <a:off x="1989007" y="1988043"/>
            <a:ext cx="8960039" cy="4710144"/>
          </a:xfrm>
          <a:prstGeom prst="cloud">
            <a:avLst/>
          </a:prstGeom>
          <a:solidFill>
            <a:schemeClr val="accent6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glow rad="685800">
                  <a:srgbClr val="FFFFFF"/>
                </a:glo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>
                <a:ln w="38100">
                  <a:solidFill>
                    <a:sysClr val="windowText" lastClr="000000"/>
                  </a:solidFill>
                </a:ln>
                <a:solidFill>
                  <a:srgbClr val="ED7D31">
                    <a:lumMod val="75000"/>
                  </a:srgbClr>
                </a:solidFill>
                <a:effectLst>
                  <a:glow rad="685800">
                    <a:srgbClr val="FFFFFF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GET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glow rad="685800">
                    <a:srgbClr val="FFFFFF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glow rad="685800">
                    <a:srgbClr val="FFFFFF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HAS OTHER IMPORTANT USES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glow rad="685800">
                  <a:srgbClr val="FFFFFF"/>
                </a:glo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glow rad="685800">
                    <a:srgbClr val="FFFFFF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SEE THE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FF66CC"/>
                </a:solidFill>
                <a:effectLst>
                  <a:glow rad="685800">
                    <a:srgbClr val="FFFFFF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USE OF ENGLISH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 w="12700"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>
                  <a:glow rad="685800">
                    <a:srgbClr val="FFFFFF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PHRASAL VERBS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glow rad="596900">
                    <a:srgbClr val="FFFFFF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LESSON</a:t>
            </a:r>
          </a:p>
        </p:txBody>
      </p:sp>
      <p:sp>
        <p:nvSpPr>
          <p:cNvPr id="7" name="Oval 6"/>
          <p:cNvSpPr/>
          <p:nvPr/>
        </p:nvSpPr>
        <p:spPr>
          <a:xfrm>
            <a:off x="420624" y="6071616"/>
            <a:ext cx="603830" cy="4389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19456" y="406854"/>
            <a:ext cx="503083" cy="30637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30FC983-4B29-4227-B85F-1649195EC9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631" y="5007157"/>
            <a:ext cx="1932948" cy="1649059"/>
          </a:xfrm>
          <a:prstGeom prst="rect">
            <a:avLst/>
          </a:prstGeom>
        </p:spPr>
      </p:pic>
      <p:sp>
        <p:nvSpPr>
          <p:cNvPr id="9" name="Cloud 8">
            <a:extLst>
              <a:ext uri="{FF2B5EF4-FFF2-40B4-BE49-F238E27FC236}">
                <a16:creationId xmlns:a16="http://schemas.microsoft.com/office/drawing/2014/main" id="{9C73BF89-1053-4756-95EF-E9718805D9C6}"/>
              </a:ext>
            </a:extLst>
          </p:cNvPr>
          <p:cNvSpPr/>
          <p:nvPr/>
        </p:nvSpPr>
        <p:spPr>
          <a:xfrm>
            <a:off x="2026293" y="1988043"/>
            <a:ext cx="8960039" cy="4710144"/>
          </a:xfrm>
          <a:prstGeom prst="cloud">
            <a:avLst/>
          </a:prstGeom>
          <a:solidFill>
            <a:schemeClr val="accent6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glow rad="685800">
                  <a:srgbClr val="FFFFFF"/>
                </a:glo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>
                <a:ln w="38100">
                  <a:solidFill>
                    <a:sysClr val="windowText" lastClr="000000"/>
                  </a:solidFill>
                </a:ln>
                <a:solidFill>
                  <a:srgbClr val="ED7D31">
                    <a:lumMod val="75000"/>
                  </a:srgbClr>
                </a:solidFill>
                <a:effectLst>
                  <a:glow rad="685800">
                    <a:srgbClr val="FFFFFF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GET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glow rad="685800">
                    <a:srgbClr val="FFFFFF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glow rad="685800">
                  <a:srgbClr val="FFFFFF"/>
                </a:glo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glow rad="685800">
                    <a:srgbClr val="FFFFFF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ALSO SEE THE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FF66CC"/>
                </a:solidFill>
                <a:effectLst>
                  <a:glow rad="685800">
                    <a:srgbClr val="FFFFFF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USE OF ENGLISH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 w="12700"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>
                  <a:glow rad="685800">
                    <a:srgbClr val="FFFFFF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IDIOMS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glow rad="685800">
                    <a:srgbClr val="FFFFFF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glow rad="596900">
                    <a:srgbClr val="FFFFFF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LESSON</a:t>
            </a:r>
          </a:p>
        </p:txBody>
      </p:sp>
    </p:spTree>
    <p:extLst>
      <p:ext uri="{BB962C8B-B14F-4D97-AF65-F5344CB8AC3E}">
        <p14:creationId xmlns:p14="http://schemas.microsoft.com/office/powerpoint/2010/main" val="136387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4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xit" presetSubtype="32" fill="hold" grpId="1" nodeType="clickEffect">
                                  <p:stCondLst>
                                    <p:cond delay="875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0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25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69</cp:revision>
  <dcterms:created xsi:type="dcterms:W3CDTF">2017-08-18T11:39:41Z</dcterms:created>
  <dcterms:modified xsi:type="dcterms:W3CDTF">2017-09-05T00:14:29Z</dcterms:modified>
</cp:coreProperties>
</file>