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10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55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46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11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62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3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21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49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15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819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658D4-9D60-4601-8A09-7EBB816F6534}" type="datetimeFigureOut">
              <a:rPr lang="en-GB" smtClean="0"/>
              <a:t>30/08/2017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D998A-3E97-4DA9-BEB6-E027E4E1B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03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016FB4-804F-4E76-A2BE-99DDAF5FA1A6}"/>
              </a:ext>
            </a:extLst>
          </p:cNvPr>
          <p:cNvSpPr/>
          <p:nvPr/>
        </p:nvSpPr>
        <p:spPr>
          <a:xfrm>
            <a:off x="678729" y="1668544"/>
            <a:ext cx="5195859" cy="4068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1442450" y="5306803"/>
            <a:ext cx="565608" cy="405353"/>
          </a:xfrm>
          <a:prstGeom prst="ellipse">
            <a:avLst/>
          </a:prstGeom>
          <a:solidFill>
            <a:srgbClr val="072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Video 4">
            <a:hlinkClick r:id="" action="ppaction://media"/>
            <a:extLst>
              <a:ext uri="{FF2B5EF4-FFF2-40B4-BE49-F238E27FC236}">
                <a16:creationId xmlns:a16="http://schemas.microsoft.com/office/drawing/2014/main" id="{CE92686B-012C-4A5B-A741-74987A7C13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2" end="12930.9999"/>
                </p14:media>
              </p:ext>
            </p:extLst>
          </p:nvPr>
        </p:nvPicPr>
        <p:blipFill rotWithShape="1">
          <a:blip r:embed="rId7">
            <a:lum bright="20000" contrast="20000"/>
          </a:blip>
          <a:srcRect l="36207" t="10433" r="33561" b="39816"/>
          <a:stretch>
            <a:fillRect/>
          </a:stretch>
        </p:blipFill>
        <p:spPr>
          <a:xfrm>
            <a:off x="6854003" y="1668544"/>
            <a:ext cx="3513550" cy="3580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JEFFINTROCLIP">
            <a:hlinkClick r:id="" action="ppaction://media"/>
            <a:extLst>
              <a:ext uri="{FF2B5EF4-FFF2-40B4-BE49-F238E27FC236}">
                <a16:creationId xmlns:a16="http://schemas.microsoft.com/office/drawing/2014/main" id="{9FB5E76F-6FE4-49FA-9AF3-188428A9CF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054" end="38691.5306"/>
                </p14:media>
              </p:ext>
            </p:extLst>
          </p:nvPr>
        </p:nvPicPr>
        <p:blipFill>
          <a:blip r:embed="rId8">
            <a:lum bright="40000" contrast="40000"/>
          </a:blip>
          <a:stretch>
            <a:fillRect/>
          </a:stretch>
        </p:blipFill>
        <p:spPr>
          <a:xfrm>
            <a:off x="1719685" y="2409469"/>
            <a:ext cx="2961260" cy="2331817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3" name="JEFFINTROCLIP">
            <a:hlinkClick r:id="" action="ppaction://media"/>
            <a:extLst>
              <a:ext uri="{FF2B5EF4-FFF2-40B4-BE49-F238E27FC236}">
                <a16:creationId xmlns:a16="http://schemas.microsoft.com/office/drawing/2014/main" id="{86D0F4E2-6C9A-41AA-9011-C744969F1C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863" end="3425.5306"/>
                </p14:media>
              </p:ext>
            </p:extLst>
          </p:nvPr>
        </p:nvPicPr>
        <p:blipFill>
          <a:blip r:embed="rId9">
            <a:lum bright="40000" contrast="40000"/>
          </a:blip>
          <a:stretch>
            <a:fillRect/>
          </a:stretch>
        </p:blipFill>
        <p:spPr>
          <a:xfrm>
            <a:off x="1658145" y="2434625"/>
            <a:ext cx="2961260" cy="233181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397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7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100000">
                <p:cTn id="5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100000">
                <p:cTn id="5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6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0</Words>
  <Application>Microsoft Office PowerPoint</Application>
  <PresentationFormat>Widescreen</PresentationFormat>
  <Paragraphs>0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6</cp:revision>
  <dcterms:created xsi:type="dcterms:W3CDTF">2017-08-28T17:16:56Z</dcterms:created>
  <dcterms:modified xsi:type="dcterms:W3CDTF">2017-08-30T21:15:43Z</dcterms:modified>
</cp:coreProperties>
</file>