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88" y="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33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31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53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49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11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76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60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43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98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15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26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D08AC-4B29-4D76-8379-0AB77474F98E}" type="datetimeFigureOut">
              <a:rPr lang="de-DE" smtClean="0"/>
              <a:t>01.12.2016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3B972-7CB3-4771-BAAE-37F817543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75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25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</dc:creator>
  <cp:lastModifiedBy>Will</cp:lastModifiedBy>
  <cp:revision>3</cp:revision>
  <dcterms:created xsi:type="dcterms:W3CDTF">2016-12-01T21:26:29Z</dcterms:created>
  <dcterms:modified xsi:type="dcterms:W3CDTF">2016-12-01T21:42:28Z</dcterms:modified>
</cp:coreProperties>
</file>