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8"/>
  </p:notesMasterIdLst>
  <p:sldIdLst>
    <p:sldId id="341" r:id="rId3"/>
    <p:sldId id="402" r:id="rId4"/>
    <p:sldId id="410" r:id="rId5"/>
    <p:sldId id="412" r:id="rId6"/>
    <p:sldId id="398" r:id="rId7"/>
    <p:sldId id="396" r:id="rId8"/>
    <p:sldId id="343" r:id="rId9"/>
    <p:sldId id="344" r:id="rId10"/>
    <p:sldId id="345" r:id="rId11"/>
    <p:sldId id="347" r:id="rId12"/>
    <p:sldId id="391" r:id="rId13"/>
    <p:sldId id="374" r:id="rId14"/>
    <p:sldId id="257" r:id="rId15"/>
    <p:sldId id="349" r:id="rId16"/>
    <p:sldId id="260" r:id="rId17"/>
    <p:sldId id="350" r:id="rId18"/>
    <p:sldId id="348" r:id="rId19"/>
    <p:sldId id="404" r:id="rId20"/>
    <p:sldId id="408" r:id="rId21"/>
    <p:sldId id="359" r:id="rId22"/>
    <p:sldId id="394" r:id="rId23"/>
    <p:sldId id="393" r:id="rId24"/>
    <p:sldId id="385" r:id="rId25"/>
    <p:sldId id="363" r:id="rId26"/>
    <p:sldId id="370" r:id="rId27"/>
    <p:sldId id="372" r:id="rId28"/>
    <p:sldId id="375" r:id="rId29"/>
    <p:sldId id="381" r:id="rId30"/>
    <p:sldId id="376" r:id="rId31"/>
    <p:sldId id="368" r:id="rId32"/>
    <p:sldId id="377" r:id="rId33"/>
    <p:sldId id="380" r:id="rId34"/>
    <p:sldId id="379" r:id="rId35"/>
    <p:sldId id="378" r:id="rId36"/>
    <p:sldId id="333" r:id="rId37"/>
    <p:sldId id="265" r:id="rId38"/>
    <p:sldId id="395" r:id="rId39"/>
    <p:sldId id="387" r:id="rId40"/>
    <p:sldId id="405" r:id="rId41"/>
    <p:sldId id="406" r:id="rId42"/>
    <p:sldId id="367" r:id="rId43"/>
    <p:sldId id="407" r:id="rId44"/>
    <p:sldId id="358" r:id="rId45"/>
    <p:sldId id="392" r:id="rId46"/>
    <p:sldId id="366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FFFF01"/>
    <a:srgbClr val="1A2314"/>
    <a:srgbClr val="DA632E"/>
    <a:srgbClr val="1D16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37" autoAdjust="0"/>
    <p:restoredTop sz="94660"/>
  </p:normalViewPr>
  <p:slideViewPr>
    <p:cSldViewPr snapToGrid="0">
      <p:cViewPr>
        <p:scale>
          <a:sx n="66" d="100"/>
          <a:sy n="66" d="100"/>
        </p:scale>
        <p:origin x="384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E5D794-9009-409C-B96F-AFAE70B7404C}" type="datetimeFigureOut">
              <a:rPr lang="en-GB" smtClean="0"/>
              <a:t>03/06/2019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D9CDCC-27B9-41B3-B8C8-284F386803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394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E3295-ED1B-4A5A-B3D5-B49CB2B5CC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CF2170-3D13-4D87-9CF7-E80A9BE1A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10C2A0-6FC5-4F1B-8344-DFEBCFB2C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99F55-D86E-42DB-A913-BADC5D55A6AD}" type="datetimeFigureOut">
              <a:rPr lang="en-GB" smtClean="0"/>
              <a:t>03/06/2019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37540D-5C3F-45C9-BFA2-19A191F05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24BAC-9724-4607-BA39-AA4557C8A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0B6E8-7E97-4EF6-ABA4-FBCD5DFC15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218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5F3BD-5FBB-42AD-B071-23A54D3ED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9CCB5C-B721-4AB5-B815-5301785698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4F952-B37C-45F4-98BC-EC3258879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99F55-D86E-42DB-A913-BADC5D55A6AD}" type="datetimeFigureOut">
              <a:rPr lang="en-GB" smtClean="0"/>
              <a:t>03/06/2019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6F8F6-850E-44D4-B2D0-880A9B023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026F8-6465-463E-9887-90D3D4AAF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0B6E8-7E97-4EF6-ABA4-FBCD5DFC15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530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AEC5C2-E00A-4759-9110-E86729E98E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E8FD1B-0CFA-4D93-B53F-BA7F27A2A6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BBC91-AD89-4F26-904F-26089226D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99F55-D86E-42DB-A913-BADC5D55A6AD}" type="datetimeFigureOut">
              <a:rPr lang="en-GB" smtClean="0"/>
              <a:t>03/06/2019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63DD7-9A2C-4B5A-891D-AAE98B1BA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AD71F-808C-4938-99A1-C04E8C105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0B6E8-7E97-4EF6-ABA4-FBCD5DFC15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666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03/06/2019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1415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03/06/2019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2822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03/06/2019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382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03/06/2019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276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03/06/2019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36781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03/06/2019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9823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03/06/2019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8189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03/06/2019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0431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C4EA0-533E-419E-80AC-8FFC06387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0E99B-8396-4126-99FA-42C9D25F68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9E7B6-B5DF-43D9-89F8-BDBE71661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99F55-D86E-42DB-A913-BADC5D55A6AD}" type="datetimeFigureOut">
              <a:rPr lang="en-GB" smtClean="0"/>
              <a:t>03/06/2019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0C82A-59CA-47DD-A167-58D73F10C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73875-D624-49DF-87D3-AD00940C0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0B6E8-7E97-4EF6-ABA4-FBCD5DFC15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5699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03/06/2019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69424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03/06/2019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15717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03/06/2019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0569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A5C15-E71B-41D0-B933-54C989C14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7D4D74-32AD-48E3-9537-BE3D4974FD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AC18D-EBF2-46B8-BE4C-C4D618F86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99F55-D86E-42DB-A913-BADC5D55A6AD}" type="datetimeFigureOut">
              <a:rPr lang="en-GB" smtClean="0"/>
              <a:t>03/06/2019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37D72-E276-4FCD-A46C-045C2B591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9C55F-B514-4A91-B06B-899D416B2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0B6E8-7E97-4EF6-ABA4-FBCD5DFC15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3265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ABEB9-7FA0-4AFD-804F-791D39039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2F89C-34AE-403B-9D23-31A79C60FB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FC1341-931C-47C1-B682-A56D64125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ECD261-2820-42D4-8EDC-D2A04AC98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99F55-D86E-42DB-A913-BADC5D55A6AD}" type="datetimeFigureOut">
              <a:rPr lang="en-GB" smtClean="0"/>
              <a:t>03/06/2019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A6AFA1-FFE6-4CF9-842B-62AFF8DEA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EA8FD6-A33C-4F3D-AEA0-4B58B960E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0B6E8-7E97-4EF6-ABA4-FBCD5DFC15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8332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1506C-0297-46B7-9DAC-6D35CAFFE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EB53A1-63C9-4236-A00F-49FE7A46C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7A4533-54F4-4878-BD1F-D9FF6A4313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C00586-13E4-4B26-B874-C51AE664F9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5D00D5-2F1D-4666-AFB5-DFDF0E939F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4058B4-F0CF-48E7-A4BD-3662710DB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99F55-D86E-42DB-A913-BADC5D55A6AD}" type="datetimeFigureOut">
              <a:rPr lang="en-GB" smtClean="0"/>
              <a:t>03/06/2019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E1BCE1-F12B-4DD1-8AAA-8941B2862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87D256-C98A-468C-91B6-066637B37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0B6E8-7E97-4EF6-ABA4-FBCD5DFC15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476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763A4-89ED-48E3-8D03-02C308007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2E1E4C-7A46-4B04-B534-3D38BCA76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99F55-D86E-42DB-A913-BADC5D55A6AD}" type="datetimeFigureOut">
              <a:rPr lang="en-GB" smtClean="0"/>
              <a:t>03/06/2019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9F55D8-CB0C-4842-9B1E-549AA90E6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F5DF28-69F4-4554-BA6B-DAC678363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0B6E8-7E97-4EF6-ABA4-FBCD5DFC15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9018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2EEFCF-E28E-46FC-B556-006A88884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99F55-D86E-42DB-A913-BADC5D55A6AD}" type="datetimeFigureOut">
              <a:rPr lang="en-GB" smtClean="0"/>
              <a:t>03/06/2019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EBA5E3-6154-4D52-A8A0-CE566F57F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8EB4B0-AB6A-4CCB-BD60-E2C0A3DF8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0B6E8-7E97-4EF6-ABA4-FBCD5DFC15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4842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6E321-2E2E-4C11-B002-0CA86E2C7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A9476-6A5B-4AF3-AAB7-67C9B27F5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9EC9E3-FDD8-44D8-827D-D2A33B1E6A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AAA66F-7268-4868-8821-55A8757DA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99F55-D86E-42DB-A913-BADC5D55A6AD}" type="datetimeFigureOut">
              <a:rPr lang="en-GB" smtClean="0"/>
              <a:t>03/06/2019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5C97D-42E2-4B3F-8D48-7C0B3243C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562581-0A1C-4577-943E-618F2A4A1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0B6E8-7E97-4EF6-ABA4-FBCD5DFC15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728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6E766-19AD-49BA-AB32-7A1FDD0C8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CB967D-9C3A-4BE0-9569-D4B200F223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3517C9-EB51-4486-BAB9-1174A63C84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1108E3-0BE5-4218-AF25-A657F99F5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99F55-D86E-42DB-A913-BADC5D55A6AD}" type="datetimeFigureOut">
              <a:rPr lang="en-GB" smtClean="0"/>
              <a:t>03/06/2019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5C7911-5C83-497C-B21F-D284CA592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58714B-7D0F-48A6-81D8-3E3FEE029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0B6E8-7E97-4EF6-ABA4-FBCD5DFC15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047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513DF2-03F2-4F29-A81D-5DA4568E7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C1F56A-53BD-4BD6-B72A-AFA757D373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3E2F7-DDF1-4D46-8DA9-70F8664EB5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99F55-D86E-42DB-A913-BADC5D55A6AD}" type="datetimeFigureOut">
              <a:rPr lang="en-GB" smtClean="0"/>
              <a:t>03/06/2019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63C47-A068-426D-8A97-09309C3C96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53494-F17C-4E88-8E6D-283F7F3906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0B6E8-7E97-4EF6-ABA4-FBCD5DFC15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28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E4BB0-5A5C-4016-99F8-450242BC6078}" type="datetimeFigureOut">
              <a:rPr lang="en-GB" smtClean="0"/>
              <a:t>03/06/2019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75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aflourishinglife.com/page/7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dk.anygator.com/article/blake-lively-goes-brunette-is-the-latest-celeb-to-try-tortoiseshell-hair__636202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openxmlformats.org/officeDocument/2006/relationships/hyperlink" Target="https://pixabay.com/en/confused-woman-doubt-female-girl-2385799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http://nicubunu.blogspot.com/2005/04/game-map-editing-finale.htm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7.wdp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4.mp3"/><Relationship Id="rId7" Type="http://schemas.openxmlformats.org/officeDocument/2006/relationships/image" Target="../media/image17.png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9.png"/><Relationship Id="rId4" Type="http://schemas.openxmlformats.org/officeDocument/2006/relationships/audio" Target="../media/media4.mp3"/><Relationship Id="rId9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5.mp3"/><Relationship Id="rId7" Type="http://schemas.openxmlformats.org/officeDocument/2006/relationships/image" Target="../media/image17.png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5.mp3"/><Relationship Id="rId9" Type="http://schemas.microsoft.com/office/2007/relationships/hdphoto" Target="../media/hdphoto9.wdp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estvid68WOPT">
            <a:hlinkClick r:id="" action="ppaction://media"/>
            <a:extLst>
              <a:ext uri="{FF2B5EF4-FFF2-40B4-BE49-F238E27FC236}">
                <a16:creationId xmlns:a16="http://schemas.microsoft.com/office/drawing/2014/main" id="{1C0F8A72-BEE2-451F-8ACE-94BD101F9D7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6594" end="117755"/>
                </p14:media>
              </p:ext>
            </p:extLst>
          </p:nvPr>
        </p:nvPicPr>
        <p:blipFill rotWithShape="1">
          <a:blip r:embed="rId4">
            <a:lum bright="24000" contrast="26000"/>
          </a:blip>
          <a:srcRect l="31357" t="19887" r="20316" b="22416"/>
          <a:stretch/>
        </p:blipFill>
        <p:spPr>
          <a:xfrm>
            <a:off x="5536710" y="721804"/>
            <a:ext cx="5474502" cy="36775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905247-08A1-4837-B558-FEA7D00F4296}"/>
              </a:ext>
            </a:extLst>
          </p:cNvPr>
          <p:cNvSpPr txBox="1"/>
          <p:nvPr/>
        </p:nvSpPr>
        <p:spPr>
          <a:xfrm>
            <a:off x="588723" y="526093"/>
            <a:ext cx="450937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WE ASK A LOT OF </a:t>
            </a:r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QUESTIONS</a:t>
            </a:r>
            <a:r>
              <a:rPr lang="en-GB" sz="3200" b="1" dirty="0">
                <a:ln>
                  <a:solidFill>
                    <a:sysClr val="windowText" lastClr="000000"/>
                  </a:solidFill>
                </a:ln>
              </a:rPr>
              <a:t> !</a:t>
            </a:r>
          </a:p>
          <a:p>
            <a:pPr algn="ctr"/>
            <a:endParaRPr lang="en-GB" sz="3200" b="1" dirty="0"/>
          </a:p>
          <a:p>
            <a:pPr algn="ctr"/>
            <a:r>
              <a:rPr lang="en-GB" sz="3200" b="1" dirty="0"/>
              <a:t>QUESTIONS OF </a:t>
            </a:r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PLACE</a:t>
            </a:r>
            <a:r>
              <a:rPr lang="en-GB" sz="3200" b="1" dirty="0"/>
              <a:t> AND </a:t>
            </a:r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TIME</a:t>
            </a:r>
          </a:p>
          <a:p>
            <a:pPr algn="ctr"/>
            <a:r>
              <a:rPr lang="en-GB" sz="3200" b="1" dirty="0"/>
              <a:t>QUESTIONS ABOUT </a:t>
            </a:r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EVENTS</a:t>
            </a:r>
            <a:r>
              <a:rPr lang="en-GB" sz="3200" b="1" dirty="0"/>
              <a:t> AND </a:t>
            </a:r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OPINIONS</a:t>
            </a:r>
          </a:p>
          <a:p>
            <a:pPr algn="ctr"/>
            <a:endParaRPr lang="en-GB" sz="3200" b="1" dirty="0"/>
          </a:p>
          <a:p>
            <a:pPr algn="ctr"/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ASKING QUESTIONS </a:t>
            </a:r>
            <a:r>
              <a:rPr lang="en-GB" sz="3200" b="1" dirty="0"/>
              <a:t>IS A VERY IMPORTANT ACTIVITY IN OUR LIVES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C00848-DA9B-4D9E-9B8C-D6781FDA79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547" r="15455" b="19705"/>
          <a:stretch/>
        </p:blipFill>
        <p:spPr>
          <a:xfrm>
            <a:off x="868675" y="332800"/>
            <a:ext cx="4388083" cy="597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8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04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629748-71DF-4694-BB0E-E2F49447DC56}"/>
              </a:ext>
            </a:extLst>
          </p:cNvPr>
          <p:cNvSpPr txBox="1"/>
          <p:nvPr/>
        </p:nvSpPr>
        <p:spPr>
          <a:xfrm>
            <a:off x="4719778" y="134911"/>
            <a:ext cx="2752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KEY EXAMPLES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FE2E37-3BF4-4DA8-817D-D524E2D46A58}"/>
              </a:ext>
            </a:extLst>
          </p:cNvPr>
          <p:cNvSpPr txBox="1"/>
          <p:nvPr/>
        </p:nvSpPr>
        <p:spPr>
          <a:xfrm>
            <a:off x="2617615" y="5058330"/>
            <a:ext cx="8910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glow rad="469900">
                    <a:schemeClr val="accent4">
                      <a:satMod val="175000"/>
                    </a:schemeClr>
                  </a:glow>
                </a:effectLst>
              </a:rPr>
              <a:t>HOW</a:t>
            </a:r>
            <a:r>
              <a:rPr lang="en-GB" sz="6000" b="1" dirty="0"/>
              <a:t> DO YOU TRAVEL?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7C00B9-5CBC-4ABD-AB53-0E0515549ADA}"/>
              </a:ext>
            </a:extLst>
          </p:cNvPr>
          <p:cNvSpPr txBox="1"/>
          <p:nvPr/>
        </p:nvSpPr>
        <p:spPr>
          <a:xfrm>
            <a:off x="3896318" y="1291838"/>
            <a:ext cx="68783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glow rad="635000">
                    <a:schemeClr val="accent4">
                      <a:satMod val="175000"/>
                    </a:schemeClr>
                  </a:glow>
                </a:effectLst>
              </a:rPr>
              <a:t>WHAT</a:t>
            </a:r>
            <a:r>
              <a:rPr lang="en-GB" sz="6000" b="1" dirty="0"/>
              <a:t> IS YOUR JOB?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5D793E-C76E-4ADA-9EA8-0B7ECE2E2AF5}"/>
              </a:ext>
            </a:extLst>
          </p:cNvPr>
          <p:cNvSpPr txBox="1"/>
          <p:nvPr/>
        </p:nvSpPr>
        <p:spPr>
          <a:xfrm>
            <a:off x="2945817" y="2958298"/>
            <a:ext cx="78847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glow rad="647700">
                    <a:schemeClr val="accent4">
                      <a:satMod val="175000"/>
                    </a:schemeClr>
                  </a:glow>
                </a:effectLst>
              </a:rPr>
              <a:t>WHICH</a:t>
            </a:r>
            <a:r>
              <a:rPr lang="en-GB" sz="6000" b="1" dirty="0"/>
              <a:t> COLOUR DO YOU LIKE?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8C1AFD-8EBD-4384-BB71-0C01F216AD4F}"/>
              </a:ext>
            </a:extLst>
          </p:cNvPr>
          <p:cNvSpPr txBox="1"/>
          <p:nvPr/>
        </p:nvSpPr>
        <p:spPr>
          <a:xfrm>
            <a:off x="991099" y="5275532"/>
            <a:ext cx="2091878" cy="584775"/>
          </a:xfrm>
          <a:prstGeom prst="rightArrowCallout">
            <a:avLst>
              <a:gd name="adj1" fmla="val 37427"/>
              <a:gd name="adj2" fmla="val 50000"/>
              <a:gd name="adj3" fmla="val 32516"/>
              <a:gd name="adj4" fmla="val 83022"/>
            </a:avLst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b="1" dirty="0"/>
              <a:t>METHOD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DE6AC2-845F-4732-BADC-20591CF4EAF7}"/>
              </a:ext>
            </a:extLst>
          </p:cNvPr>
          <p:cNvSpPr txBox="1"/>
          <p:nvPr/>
        </p:nvSpPr>
        <p:spPr>
          <a:xfrm>
            <a:off x="1361482" y="3132295"/>
            <a:ext cx="1920240" cy="584775"/>
          </a:xfrm>
          <a:prstGeom prst="rightArrowCallout">
            <a:avLst>
              <a:gd name="adj1" fmla="val 41385"/>
              <a:gd name="adj2" fmla="val 50000"/>
              <a:gd name="adj3" fmla="val 32516"/>
              <a:gd name="adj4" fmla="val 77923"/>
            </a:avLst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b="1" dirty="0"/>
              <a:t>CHOICE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5C5FC4-0E1C-4139-BFA1-431EACB4413B}"/>
              </a:ext>
            </a:extLst>
          </p:cNvPr>
          <p:cNvSpPr txBox="1"/>
          <p:nvPr/>
        </p:nvSpPr>
        <p:spPr>
          <a:xfrm>
            <a:off x="1536366" y="1507281"/>
            <a:ext cx="1798320" cy="584775"/>
          </a:xfrm>
          <a:prstGeom prst="rightArrowCallout">
            <a:avLst>
              <a:gd name="adj1" fmla="val 37427"/>
              <a:gd name="adj2" fmla="val 50000"/>
              <a:gd name="adj3" fmla="val 32516"/>
              <a:gd name="adj4" fmla="val 60267"/>
            </a:avLst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b="1" dirty="0"/>
              <a:t>FACT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126F2E-7275-4341-911E-60AD159410B2}"/>
              </a:ext>
            </a:extLst>
          </p:cNvPr>
          <p:cNvSpPr/>
          <p:nvPr/>
        </p:nvSpPr>
        <p:spPr>
          <a:xfrm>
            <a:off x="3114914" y="4921589"/>
            <a:ext cx="4395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76111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grpId="1" nodeType="clickEffect">
                                  <p:stCondLst>
                                    <p:cond delay="1400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5" grpId="0" animBg="1"/>
      <p:bldP spid="17" grpId="0" animBg="1"/>
      <p:bldP spid="18" grpId="0" animBg="1"/>
      <p:bldP spid="18" grpId="1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2DF58F6-EF2D-4DC6-9DE4-D0A35C4DB309}"/>
              </a:ext>
            </a:extLst>
          </p:cNvPr>
          <p:cNvSpPr txBox="1"/>
          <p:nvPr/>
        </p:nvSpPr>
        <p:spPr>
          <a:xfrm>
            <a:off x="4878033" y="102722"/>
            <a:ext cx="2435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NOTICE THIS!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B08F28-E173-4CCB-89D8-8E3C3CF4A37E}"/>
              </a:ext>
            </a:extLst>
          </p:cNvPr>
          <p:cNvSpPr txBox="1"/>
          <p:nvPr/>
        </p:nvSpPr>
        <p:spPr>
          <a:xfrm>
            <a:off x="4947378" y="2054995"/>
            <a:ext cx="22972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4572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C2DDC6-449C-4DB3-AECF-9DA3420B1734}"/>
              </a:ext>
            </a:extLst>
          </p:cNvPr>
          <p:cNvSpPr/>
          <p:nvPr/>
        </p:nvSpPr>
        <p:spPr>
          <a:xfrm>
            <a:off x="4871080" y="1972408"/>
            <a:ext cx="4395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82F594-1902-4C2B-AF52-AC97008EE314}"/>
              </a:ext>
            </a:extLst>
          </p:cNvPr>
          <p:cNvSpPr/>
          <p:nvPr/>
        </p:nvSpPr>
        <p:spPr>
          <a:xfrm>
            <a:off x="4649002" y="3787343"/>
            <a:ext cx="3099336" cy="846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</a:rPr>
              <a:t>IS ALSO USED AS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8F3AD7-E2FB-4305-A168-AA3711EE593F}"/>
              </a:ext>
            </a:extLst>
          </p:cNvPr>
          <p:cNvSpPr/>
          <p:nvPr/>
        </p:nvSpPr>
        <p:spPr>
          <a:xfrm>
            <a:off x="3453495" y="5325303"/>
            <a:ext cx="54903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/>
              <a:t>A </a:t>
            </a:r>
            <a:r>
              <a:rPr lang="en-GB" sz="4800" b="1" dirty="0">
                <a:effectLst>
                  <a:glow rad="355600">
                    <a:schemeClr val="accent4">
                      <a:satMod val="175000"/>
                    </a:schemeClr>
                  </a:glow>
                </a:effectLst>
              </a:rPr>
              <a:t>WH</a:t>
            </a:r>
            <a:r>
              <a:rPr lang="en-GB" sz="4000" b="1" dirty="0"/>
              <a:t>-QUESTION WORD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109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w2uses">
            <a:hlinkClick r:id="" action="ppaction://media"/>
            <a:extLst>
              <a:ext uri="{FF2B5EF4-FFF2-40B4-BE49-F238E27FC236}">
                <a16:creationId xmlns:a16="http://schemas.microsoft.com/office/drawing/2014/main" id="{7E03302B-8D3C-4C14-B99B-8BF564031D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2680" y="687497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DF58F6-EF2D-4DC6-9DE4-D0A35C4DB309}"/>
              </a:ext>
            </a:extLst>
          </p:cNvPr>
          <p:cNvSpPr txBox="1"/>
          <p:nvPr/>
        </p:nvSpPr>
        <p:spPr>
          <a:xfrm>
            <a:off x="4878033" y="102722"/>
            <a:ext cx="2435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NOTICE THIS!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B08F28-E173-4CCB-89D8-8E3C3CF4A37E}"/>
              </a:ext>
            </a:extLst>
          </p:cNvPr>
          <p:cNvSpPr txBox="1"/>
          <p:nvPr/>
        </p:nvSpPr>
        <p:spPr>
          <a:xfrm>
            <a:off x="1299043" y="3263456"/>
            <a:ext cx="22972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4572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C2DDC6-449C-4DB3-AECF-9DA3420B1734}"/>
              </a:ext>
            </a:extLst>
          </p:cNvPr>
          <p:cNvSpPr/>
          <p:nvPr/>
        </p:nvSpPr>
        <p:spPr>
          <a:xfrm>
            <a:off x="1222745" y="3180869"/>
            <a:ext cx="4395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3FD12C-1386-453D-BEAF-C57AA4F1EB23}"/>
              </a:ext>
            </a:extLst>
          </p:cNvPr>
          <p:cNvSpPr txBox="1"/>
          <p:nvPr/>
        </p:nvSpPr>
        <p:spPr>
          <a:xfrm rot="20776593">
            <a:off x="1097722" y="1141182"/>
            <a:ext cx="3441987" cy="1861006"/>
          </a:xfrm>
          <a:prstGeom prst="wedgeEllipseCallou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METHOD QUESTION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DEBF33-64F2-4025-9039-468D735C3385}"/>
              </a:ext>
            </a:extLst>
          </p:cNvPr>
          <p:cNvSpPr txBox="1"/>
          <p:nvPr/>
        </p:nvSpPr>
        <p:spPr>
          <a:xfrm>
            <a:off x="4933507" y="1424763"/>
            <a:ext cx="6332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469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HOW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CAN I GET TO EGYPT?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837FF5-5477-42A7-AF78-C46B8B6C93CF}"/>
              </a:ext>
            </a:extLst>
          </p:cNvPr>
          <p:cNvSpPr txBox="1"/>
          <p:nvPr/>
        </p:nvSpPr>
        <p:spPr>
          <a:xfrm rot="691291">
            <a:off x="820766" y="4641997"/>
            <a:ext cx="3742412" cy="1861006"/>
          </a:xfrm>
          <a:prstGeom prst="wedgeEllipseCallout">
            <a:avLst>
              <a:gd name="adj1" fmla="val -8211"/>
              <a:gd name="adj2" fmla="val -73285"/>
            </a:avLst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CONDITION QUESTION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D7F3F3-F01C-446A-89A4-600BBA806A6A}"/>
              </a:ext>
            </a:extLst>
          </p:cNvPr>
          <p:cNvSpPr txBox="1"/>
          <p:nvPr/>
        </p:nvSpPr>
        <p:spPr>
          <a:xfrm>
            <a:off x="6096000" y="2254103"/>
            <a:ext cx="3540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5588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TAKE A FLIGHT!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AA90DB-35EE-4F2A-A658-DDA31A9990EB}"/>
              </a:ext>
            </a:extLst>
          </p:cNvPr>
          <p:cNvSpPr txBox="1"/>
          <p:nvPr/>
        </p:nvSpPr>
        <p:spPr>
          <a:xfrm>
            <a:off x="5384082" y="4864614"/>
            <a:ext cx="3540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469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HOW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PETER?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1940B1-EE6A-404A-B9F7-D1C50F3B947B}"/>
              </a:ext>
            </a:extLst>
          </p:cNvPr>
          <p:cNvSpPr txBox="1"/>
          <p:nvPr/>
        </p:nvSpPr>
        <p:spPr>
          <a:xfrm>
            <a:off x="5276036" y="5667295"/>
            <a:ext cx="4409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4318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HE IS FIT AND WELL</a:t>
            </a:r>
          </a:p>
        </p:txBody>
      </p:sp>
    </p:spTree>
    <p:extLst>
      <p:ext uri="{BB962C8B-B14F-4D97-AF65-F5344CB8AC3E}">
        <p14:creationId xmlns:p14="http://schemas.microsoft.com/office/powerpoint/2010/main" val="173588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grpId="1" nodeType="clickEffect">
                                  <p:stCondLst>
                                    <p:cond delay="1300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7" grpId="1"/>
      <p:bldP spid="8" grpId="0"/>
      <p:bldP spid="9" grpId="0" animBg="1"/>
      <p:bldP spid="10" grpId="0"/>
      <p:bldP spid="11" grpId="0" animBg="1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28FEC3-9670-4D2B-883E-D9051C903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7510" y="2210627"/>
            <a:ext cx="5258490" cy="4484813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C7052613-9A50-4BBC-B049-07671FC96441}"/>
              </a:ext>
            </a:extLst>
          </p:cNvPr>
          <p:cNvSpPr/>
          <p:nvPr/>
        </p:nvSpPr>
        <p:spPr>
          <a:xfrm>
            <a:off x="3982065" y="703993"/>
            <a:ext cx="4522838" cy="374904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WONDER 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glow rad="4191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HOW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53303C-68B9-46A6-84AC-212D3682DCF5}"/>
              </a:ext>
            </a:extLst>
          </p:cNvPr>
          <p:cNvSpPr txBox="1"/>
          <p:nvPr/>
        </p:nvSpPr>
        <p:spPr>
          <a:xfrm>
            <a:off x="8504903" y="353961"/>
            <a:ext cx="3106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CONDITION QUESTION</a:t>
            </a:r>
          </a:p>
        </p:txBody>
      </p:sp>
    </p:spTree>
    <p:extLst>
      <p:ext uri="{BB962C8B-B14F-4D97-AF65-F5344CB8AC3E}">
        <p14:creationId xmlns:p14="http://schemas.microsoft.com/office/powerpoint/2010/main" val="73093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950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man, wall, indoor&#10;&#10;Description generated with very high confidence">
            <a:extLst>
              <a:ext uri="{FF2B5EF4-FFF2-40B4-BE49-F238E27FC236}">
                <a16:creationId xmlns:a16="http://schemas.microsoft.com/office/drawing/2014/main" id="{7AB548A6-7C3B-4DDC-A2F4-4EBB410AB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450451" y="1114228"/>
            <a:ext cx="5451475" cy="54514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88F308AA-B229-4344-9004-D7CF566C0157}"/>
              </a:ext>
            </a:extLst>
          </p:cNvPr>
          <p:cNvSpPr/>
          <p:nvPr/>
        </p:nvSpPr>
        <p:spPr>
          <a:xfrm rot="1168654">
            <a:off x="1616989" y="747717"/>
            <a:ext cx="5811520" cy="374904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WONDER 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glow rad="4191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HOW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DE810B-D5D8-4B80-901D-F3BA21B997DE}"/>
              </a:ext>
            </a:extLst>
          </p:cNvPr>
          <p:cNvSpPr txBox="1"/>
          <p:nvPr/>
        </p:nvSpPr>
        <p:spPr>
          <a:xfrm>
            <a:off x="8504903" y="353961"/>
            <a:ext cx="3106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CONDITION QUESTION</a:t>
            </a:r>
          </a:p>
        </p:txBody>
      </p:sp>
    </p:spTree>
    <p:extLst>
      <p:ext uri="{BB962C8B-B14F-4D97-AF65-F5344CB8AC3E}">
        <p14:creationId xmlns:p14="http://schemas.microsoft.com/office/powerpoint/2010/main" val="308650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1200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id="{60EE7E74-7A7B-49C2-8D56-262C9183A7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16811"/>
          <a:stretch/>
        </p:blipFill>
        <p:spPr>
          <a:xfrm>
            <a:off x="1528279" y="3206817"/>
            <a:ext cx="3500922" cy="3156284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6D0BC870-CC50-40ED-B04E-E7ED335C46E3}"/>
              </a:ext>
            </a:extLst>
          </p:cNvPr>
          <p:cNvSpPr/>
          <p:nvPr/>
        </p:nvSpPr>
        <p:spPr>
          <a:xfrm>
            <a:off x="4214530" y="1043271"/>
            <a:ext cx="6228881" cy="3048000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THEY ARE 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BOTH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FINE, </a:t>
            </a: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glow rad="4191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AREN’T THEY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504A96-B868-4B1A-96F1-D7CF47377834}"/>
              </a:ext>
            </a:extLst>
          </p:cNvPr>
          <p:cNvSpPr txBox="1"/>
          <p:nvPr/>
        </p:nvSpPr>
        <p:spPr>
          <a:xfrm>
            <a:off x="8504903" y="353961"/>
            <a:ext cx="3106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CONDITION QUESTION</a:t>
            </a:r>
          </a:p>
        </p:txBody>
      </p:sp>
    </p:spTree>
    <p:extLst>
      <p:ext uri="{BB962C8B-B14F-4D97-AF65-F5344CB8AC3E}">
        <p14:creationId xmlns:p14="http://schemas.microsoft.com/office/powerpoint/2010/main" val="175058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grpId="1" nodeType="clickEffect">
                                  <p:stCondLst>
                                    <p:cond delay="1100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A706D71-86E3-4EA0-AF32-CE4E395F9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321" y="2369268"/>
            <a:ext cx="6857630" cy="4581200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45EE73FB-8676-4CE9-8AA4-72804E64CBBB}"/>
              </a:ext>
            </a:extLst>
          </p:cNvPr>
          <p:cNvSpPr/>
          <p:nvPr/>
        </p:nvSpPr>
        <p:spPr>
          <a:xfrm>
            <a:off x="2659533" y="815626"/>
            <a:ext cx="7270116" cy="1673747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glow rad="4191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</a:rPr>
              <a:t>HOW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</a:rPr>
              <a:t> WOULD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</a:rPr>
              <a:t>I</a:t>
            </a:r>
            <a:r>
              <a:rPr lang="en-GB" sz="4000" b="1" dirty="0">
                <a:solidFill>
                  <a:srgbClr val="4472C4"/>
                </a:solidFill>
                <a:latin typeface="Calibri" panose="020F0502020204030204"/>
              </a:rPr>
              <a:t>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</a:rPr>
              <a:t>KNOW?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D481F8-DAB0-4602-9E8E-7E16AC087F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485" r="59073" b="16616"/>
          <a:stretch/>
        </p:blipFill>
        <p:spPr>
          <a:xfrm>
            <a:off x="5408603" y="311868"/>
            <a:ext cx="1374794" cy="2057400"/>
          </a:xfrm>
          <a:prstGeom prst="rect">
            <a:avLst/>
          </a:prstGeom>
        </p:spPr>
      </p:pic>
      <p:sp>
        <p:nvSpPr>
          <p:cNvPr id="4" name="Not Equal 3">
            <a:extLst>
              <a:ext uri="{FF2B5EF4-FFF2-40B4-BE49-F238E27FC236}">
                <a16:creationId xmlns:a16="http://schemas.microsoft.com/office/drawing/2014/main" id="{C76D923E-47AB-445A-A4C9-4A8EB6F0F866}"/>
              </a:ext>
            </a:extLst>
          </p:cNvPr>
          <p:cNvSpPr/>
          <p:nvPr/>
        </p:nvSpPr>
        <p:spPr>
          <a:xfrm>
            <a:off x="330200" y="4385733"/>
            <a:ext cx="1227667" cy="1066800"/>
          </a:xfrm>
          <a:prstGeom prst="mathNotEqual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79F43A-7AEC-467B-90DE-A49044705940}"/>
              </a:ext>
            </a:extLst>
          </p:cNvPr>
          <p:cNvSpPr txBox="1"/>
          <p:nvPr/>
        </p:nvSpPr>
        <p:spPr>
          <a:xfrm>
            <a:off x="9274701" y="4978400"/>
            <a:ext cx="17425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chemeClr val="bg1"/>
                </a:solidFill>
              </a:rPr>
              <a:t>cut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FA7CB5-665A-48E8-9842-8415795F54F5}"/>
              </a:ext>
            </a:extLst>
          </p:cNvPr>
          <p:cNvSpPr txBox="1"/>
          <p:nvPr/>
        </p:nvSpPr>
        <p:spPr>
          <a:xfrm>
            <a:off x="8504903" y="353961"/>
            <a:ext cx="3106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METHOD QUESTION</a:t>
            </a:r>
          </a:p>
        </p:txBody>
      </p:sp>
    </p:spTree>
    <p:extLst>
      <p:ext uri="{BB962C8B-B14F-4D97-AF65-F5344CB8AC3E}">
        <p14:creationId xmlns:p14="http://schemas.microsoft.com/office/powerpoint/2010/main" val="301236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1125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4040AA-90ED-49F5-A751-AEA7ED1ED5BF}"/>
              </a:ext>
            </a:extLst>
          </p:cNvPr>
          <p:cNvSpPr txBox="1"/>
          <p:nvPr/>
        </p:nvSpPr>
        <p:spPr>
          <a:xfrm>
            <a:off x="8504903" y="353961"/>
            <a:ext cx="3106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METHOD QUESTION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45BC20-58A5-44E5-A04C-09F7FBE2E3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2383" r="24805"/>
          <a:stretch/>
        </p:blipFill>
        <p:spPr>
          <a:xfrm>
            <a:off x="7746092" y="1063035"/>
            <a:ext cx="3964282" cy="50043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A94A79-9886-4A2B-8DA9-1C67E0CA0C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9374" r="7320" b="30255"/>
          <a:stretch/>
        </p:blipFill>
        <p:spPr>
          <a:xfrm rot="1085016">
            <a:off x="164160" y="2566219"/>
            <a:ext cx="5017439" cy="2723537"/>
          </a:xfrm>
          <a:prstGeom prst="rect">
            <a:avLst/>
          </a:prstGeom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B7DF245A-599A-4FC5-96D8-290044B5CCB6}"/>
              </a:ext>
            </a:extLst>
          </p:cNvPr>
          <p:cNvSpPr/>
          <p:nvPr/>
        </p:nvSpPr>
        <p:spPr>
          <a:xfrm>
            <a:off x="3283973" y="813620"/>
            <a:ext cx="4871884" cy="2615380"/>
          </a:xfrm>
          <a:prstGeom prst="wedgeEllipseCallout">
            <a:avLst>
              <a:gd name="adj1" fmla="val -64376"/>
              <a:gd name="adj2" fmla="val 29958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825500">
                    <a:schemeClr val="bg1"/>
                  </a:glow>
                </a:effectLst>
              </a:rPr>
              <a:t>HOW</a:t>
            </a:r>
            <a:r>
              <a:rPr lang="en-GB" sz="3600" b="1" dirty="0">
                <a:ln>
                  <a:solidFill>
                    <a:sysClr val="windowText" lastClr="000000"/>
                  </a:solidFill>
                </a:ln>
              </a:rPr>
              <a:t> CAN I USE THIS TOOL?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F03C00A-2293-4DB1-ABF3-4AFB864407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8485" r="59073" b="16616"/>
          <a:stretch/>
        </p:blipFill>
        <p:spPr>
          <a:xfrm>
            <a:off x="4963977" y="3565196"/>
            <a:ext cx="1747646" cy="261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43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1200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4040AA-90ED-49F5-A751-AEA7ED1ED5BF}"/>
              </a:ext>
            </a:extLst>
          </p:cNvPr>
          <p:cNvSpPr txBox="1"/>
          <p:nvPr/>
        </p:nvSpPr>
        <p:spPr>
          <a:xfrm>
            <a:off x="8504903" y="353961"/>
            <a:ext cx="3106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METHOD QUESTION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7EB2CA-95D1-455D-9CA7-8074259FC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64567" y="845409"/>
            <a:ext cx="8067367" cy="446608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C63A0950-ADC2-49E7-9597-04AED093C56C}"/>
              </a:ext>
            </a:extLst>
          </p:cNvPr>
          <p:cNvSpPr/>
          <p:nvPr/>
        </p:nvSpPr>
        <p:spPr>
          <a:xfrm>
            <a:off x="7760531" y="3779547"/>
            <a:ext cx="4048165" cy="2615380"/>
          </a:xfrm>
          <a:prstGeom prst="wedgeEllipseCallout">
            <a:avLst>
              <a:gd name="adj1" fmla="val -78841"/>
              <a:gd name="adj2" fmla="val -13734"/>
            </a:avLst>
          </a:prstGeom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825500">
                    <a:schemeClr val="bg1"/>
                  </a:glow>
                </a:effectLst>
              </a:rPr>
              <a:t>HOW</a:t>
            </a:r>
            <a:r>
              <a:rPr lang="en-GB" sz="3600" b="1" dirty="0">
                <a:ln>
                  <a:solidFill>
                    <a:sysClr val="windowText" lastClr="000000"/>
                  </a:solidFill>
                </a:ln>
              </a:rPr>
              <a:t> DO WE GET TO THE MOUNTAINS FROM HERE?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FF4380-B517-4EDD-9A89-86997A9C63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485" r="59073" b="16616"/>
          <a:stretch/>
        </p:blipFill>
        <p:spPr>
          <a:xfrm>
            <a:off x="4663183" y="1034477"/>
            <a:ext cx="1365823" cy="2043975"/>
          </a:xfrm>
          <a:prstGeom prst="rect">
            <a:avLst/>
          </a:prstGeom>
          <a:effectLst>
            <a:glow rad="482600">
              <a:schemeClr val="bg1"/>
            </a:glow>
          </a:effectLst>
        </p:spPr>
      </p:pic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46C9C09C-ABBF-4B71-823C-4FD7E103AB0A}"/>
              </a:ext>
            </a:extLst>
          </p:cNvPr>
          <p:cNvSpPr/>
          <p:nvPr/>
        </p:nvSpPr>
        <p:spPr>
          <a:xfrm>
            <a:off x="6150507" y="4554828"/>
            <a:ext cx="205375" cy="181862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glow rad="3048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49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grpId="0" nodeType="clickEffect">
                                  <p:stCondLst>
                                    <p:cond delay="1400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ADEEB3D-7AF8-429F-B362-C9FAB4560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42" y="2349074"/>
            <a:ext cx="4169738" cy="39739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C7FE9A-A273-4C1A-9934-9CF95149F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697" y="2159863"/>
            <a:ext cx="2232858" cy="19469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6DA3D8-BE0E-4F69-9A57-AA34192E21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84"/>
          <a:stretch/>
        </p:blipFill>
        <p:spPr>
          <a:xfrm>
            <a:off x="8084498" y="3179131"/>
            <a:ext cx="3101483" cy="308364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01DCC0-304A-4C84-AD83-00F5E7512762}"/>
              </a:ext>
            </a:extLst>
          </p:cNvPr>
          <p:cNvSpPr txBox="1"/>
          <p:nvPr/>
        </p:nvSpPr>
        <p:spPr>
          <a:xfrm>
            <a:off x="8504903" y="353961"/>
            <a:ext cx="3106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METHOD QUESTION</a:t>
            </a: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21A29C4C-992E-405C-AE49-FE65D7FC4013}"/>
              </a:ext>
            </a:extLst>
          </p:cNvPr>
          <p:cNvSpPr/>
          <p:nvPr/>
        </p:nvSpPr>
        <p:spPr>
          <a:xfrm rot="440545">
            <a:off x="4216706" y="509556"/>
            <a:ext cx="3765686" cy="2222151"/>
          </a:xfrm>
          <a:prstGeom prst="cloudCallout">
            <a:avLst>
              <a:gd name="adj1" fmla="val 86836"/>
              <a:gd name="adj2" fmla="val 60242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825500">
                    <a:schemeClr val="bg1"/>
                  </a:glow>
                </a:effectLst>
              </a:rPr>
              <a:t>HOW</a:t>
            </a:r>
            <a:r>
              <a:rPr lang="en-GB" sz="3600" b="1" dirty="0">
                <a:ln>
                  <a:solidFill>
                    <a:sysClr val="windowText" lastClr="000000"/>
                  </a:solidFill>
                </a:ln>
              </a:rPr>
              <a:t> CAN I LEARN ENGLISH?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3965470-2A82-4F29-8DB2-A3EB9BD0A6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485" r="59073" b="16616"/>
          <a:stretch/>
        </p:blipFill>
        <p:spPr>
          <a:xfrm>
            <a:off x="5588605" y="2887302"/>
            <a:ext cx="1747646" cy="261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6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1100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w: Right 7">
            <a:extLst>
              <a:ext uri="{FF2B5EF4-FFF2-40B4-BE49-F238E27FC236}">
                <a16:creationId xmlns:a16="http://schemas.microsoft.com/office/drawing/2014/main" id="{42942D70-6203-4DEF-97ED-7320BFF9C85C}"/>
              </a:ext>
            </a:extLst>
          </p:cNvPr>
          <p:cNvSpPr/>
          <p:nvPr/>
        </p:nvSpPr>
        <p:spPr>
          <a:xfrm>
            <a:off x="4176073" y="3049803"/>
            <a:ext cx="2088400" cy="1245028"/>
          </a:xfrm>
          <a:prstGeom prst="rightArrow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F0000"/>
                </a:solidFill>
                <a:effectLst>
                  <a:glow rad="1028700">
                    <a:schemeClr val="bg1"/>
                  </a:glow>
                </a:effectLst>
              </a:rPr>
              <a:t>BECOMES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8BB924-037C-496B-92C4-5E59DE7DA805}"/>
              </a:ext>
            </a:extLst>
          </p:cNvPr>
          <p:cNvSpPr/>
          <p:nvPr/>
        </p:nvSpPr>
        <p:spPr>
          <a:xfrm>
            <a:off x="3453968" y="274500"/>
            <a:ext cx="53593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prstClr val="black"/>
                </a:solidFill>
              </a:rPr>
              <a:t>QUESTIONS </a:t>
            </a:r>
          </a:p>
          <a:p>
            <a:pPr algn="ctr"/>
            <a:r>
              <a:rPr lang="en-GB" sz="4000" b="1" dirty="0">
                <a:solidFill>
                  <a:prstClr val="black"/>
                </a:solidFill>
              </a:rPr>
              <a:t>CAN BE MADE FROM STATEMENTS</a:t>
            </a:r>
            <a:endParaRPr lang="en-GB" sz="4000" dirty="0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494A90C9-D0D6-4130-97C9-5F0CCEC1E7CA}"/>
              </a:ext>
            </a:extLst>
          </p:cNvPr>
          <p:cNvSpPr/>
          <p:nvPr/>
        </p:nvSpPr>
        <p:spPr>
          <a:xfrm rot="16200000">
            <a:off x="6892101" y="4388069"/>
            <a:ext cx="1245029" cy="4488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C6F7C5-FE2C-40C2-AE08-CEA97F92C863}"/>
              </a:ext>
            </a:extLst>
          </p:cNvPr>
          <p:cNvSpPr txBox="1"/>
          <p:nvPr/>
        </p:nvSpPr>
        <p:spPr>
          <a:xfrm>
            <a:off x="6133621" y="3316172"/>
            <a:ext cx="4102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GB" sz="3200" b="1" dirty="0">
                <a:effectLst>
                  <a:glow rad="419100">
                    <a:schemeClr val="accent4">
                      <a:satMod val="175000"/>
                    </a:schemeClr>
                  </a:glow>
                </a:effectLst>
              </a:rPr>
              <a:t>    </a:t>
            </a:r>
            <a:r>
              <a:rPr lang="en-GB" sz="4000" b="1" dirty="0">
                <a:effectLst>
                  <a:glow rad="419100">
                    <a:schemeClr val="accent4">
                      <a:satMod val="175000"/>
                    </a:schemeClr>
                  </a:glow>
                </a:effectLst>
              </a:rPr>
              <a:t>Will they </a:t>
            </a:r>
            <a:r>
              <a:rPr lang="en-GB" sz="4000" b="1" dirty="0"/>
              <a:t>arrive?</a:t>
            </a:r>
            <a:endParaRPr lang="en-GB" sz="4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8B5762-6EF8-4ACE-A6AF-83D88183CB3F}"/>
              </a:ext>
            </a:extLst>
          </p:cNvPr>
          <p:cNvSpPr/>
          <p:nvPr/>
        </p:nvSpPr>
        <p:spPr>
          <a:xfrm>
            <a:off x="1733076" y="2690611"/>
            <a:ext cx="77353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b="1" dirty="0">
                <a:solidFill>
                  <a:prstClr val="black"/>
                </a:solidFill>
                <a:latin typeface="Arial" panose="020B0604020202020204" pitchFamily="34" charset="0"/>
              </a:rPr>
              <a:t>STATEMENT                                                                              QUESTION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AD2972-E249-45E2-890F-D2F1F1755278}"/>
              </a:ext>
            </a:extLst>
          </p:cNvPr>
          <p:cNvSpPr txBox="1"/>
          <p:nvPr/>
        </p:nvSpPr>
        <p:spPr>
          <a:xfrm>
            <a:off x="1551372" y="3371632"/>
            <a:ext cx="2548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GB" sz="2800" b="1" dirty="0">
                <a:effectLst>
                  <a:glow rad="457200">
                    <a:schemeClr val="accent4">
                      <a:satMod val="175000"/>
                    </a:schemeClr>
                  </a:glow>
                </a:effectLst>
              </a:rPr>
              <a:t>They will </a:t>
            </a:r>
            <a:r>
              <a:rPr lang="en-GB" sz="2800" b="1" dirty="0"/>
              <a:t>arrive</a:t>
            </a:r>
            <a:endParaRPr lang="en-GB" sz="3200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FB9C427D-57A9-41C1-9335-B7B41AB4B405}"/>
              </a:ext>
            </a:extLst>
          </p:cNvPr>
          <p:cNvSpPr/>
          <p:nvPr/>
        </p:nvSpPr>
        <p:spPr>
          <a:xfrm rot="5400000">
            <a:off x="1802754" y="4367841"/>
            <a:ext cx="1245029" cy="4488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3D3CDD-6AAD-4D92-965A-7621E989F973}"/>
              </a:ext>
            </a:extLst>
          </p:cNvPr>
          <p:cNvSpPr txBox="1"/>
          <p:nvPr/>
        </p:nvSpPr>
        <p:spPr>
          <a:xfrm>
            <a:off x="1918566" y="5235027"/>
            <a:ext cx="33017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effectLst>
                  <a:glow rad="444500">
                    <a:schemeClr val="accent4">
                      <a:satMod val="175000"/>
                    </a:schemeClr>
                  </a:glow>
                </a:effectLst>
              </a:rPr>
              <a:t>THIS CHANGES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548147-5954-489C-859E-4C1F3C170E77}"/>
              </a:ext>
            </a:extLst>
          </p:cNvPr>
          <p:cNvSpPr/>
          <p:nvPr/>
        </p:nvSpPr>
        <p:spPr>
          <a:xfrm>
            <a:off x="6624249" y="5235027"/>
            <a:ext cx="19870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solidFill>
                  <a:prstClr val="black"/>
                </a:solidFill>
                <a:effectLst>
                  <a:glow rad="444500">
                    <a:srgbClr val="FFC000">
                      <a:satMod val="175000"/>
                    </a:srgbClr>
                  </a:glow>
                </a:effectLst>
              </a:rPr>
              <a:t>TO THAT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207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grpId="1" nodeType="clickEffect">
                                  <p:stCondLst>
                                    <p:cond delay="11000"/>
                                  </p:stCondLst>
                                  <p:childTnLst>
                                    <p:animRot by="21600000"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9" grpId="0" animBg="1"/>
      <p:bldP spid="10" grpId="0"/>
      <p:bldP spid="11" grpId="0"/>
      <p:bldP spid="1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BCFE70-217F-4719-BE20-71FA686C0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412" y="1614475"/>
            <a:ext cx="5687588" cy="49162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B6005E-6664-4CCF-B575-539B9D8BC8F7}"/>
              </a:ext>
            </a:extLst>
          </p:cNvPr>
          <p:cNvSpPr txBox="1"/>
          <p:nvPr/>
        </p:nvSpPr>
        <p:spPr>
          <a:xfrm>
            <a:off x="8504903" y="353961"/>
            <a:ext cx="3106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METHOD QUESTION</a:t>
            </a: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3AAC27F3-1FC1-48B0-B54C-7BBE9EE7042E}"/>
              </a:ext>
            </a:extLst>
          </p:cNvPr>
          <p:cNvSpPr/>
          <p:nvPr/>
        </p:nvSpPr>
        <p:spPr>
          <a:xfrm rot="605698" flipH="1">
            <a:off x="6274853" y="1322494"/>
            <a:ext cx="5157771" cy="3730409"/>
          </a:xfrm>
          <a:prstGeom prst="cloudCallout">
            <a:avLst>
              <a:gd name="adj1" fmla="val 84030"/>
              <a:gd name="adj2" fmla="val 202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</a:rPr>
              <a:t>I DON’T KNOW </a:t>
            </a:r>
            <a:r>
              <a:rPr lang="en-GB" sz="4000" b="1" dirty="0">
                <a:solidFill>
                  <a:sysClr val="windowText" lastClr="000000"/>
                </a:solidFill>
                <a:effectLst>
                  <a:glow rad="736600">
                    <a:schemeClr val="bg1"/>
                  </a:glow>
                </a:effectLst>
              </a:rPr>
              <a:t>HOW</a:t>
            </a:r>
            <a:r>
              <a:rPr lang="en-GB" sz="4000" b="1" dirty="0">
                <a:ln>
                  <a:solidFill>
                    <a:sysClr val="windowText" lastClr="000000"/>
                  </a:solidFill>
                </a:ln>
              </a:rPr>
              <a:t> TO DRIVE </a:t>
            </a:r>
          </a:p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</a:rPr>
              <a:t>I MUST LEARN!</a:t>
            </a:r>
          </a:p>
        </p:txBody>
      </p:sp>
    </p:spTree>
    <p:extLst>
      <p:ext uri="{BB962C8B-B14F-4D97-AF65-F5344CB8AC3E}">
        <p14:creationId xmlns:p14="http://schemas.microsoft.com/office/powerpoint/2010/main" val="381938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42" y="3020245"/>
            <a:ext cx="12670971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 LISTEN...</a:t>
            </a: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2" end="2538.897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41380" y="663214"/>
            <a:ext cx="487363" cy="48736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7"/>
          <a:srcRect l="33138" t="38690" r="46670" b="32994"/>
          <a:stretch/>
        </p:blipFill>
        <p:spPr>
          <a:xfrm>
            <a:off x="2007602" y="737039"/>
            <a:ext cx="1772535" cy="2435606"/>
          </a:xfrm>
          <a:prstGeom prst="ellipse">
            <a:avLst/>
          </a:prstGeom>
          <a:ln>
            <a:solidFill>
              <a:sysClr val="windowText" lastClr="000000"/>
            </a:solidFill>
          </a:ln>
          <a:effectLst>
            <a:softEdge rad="112500"/>
          </a:effectLst>
        </p:spPr>
      </p:pic>
      <p:sp>
        <p:nvSpPr>
          <p:cNvPr id="45" name="Circle: Hollow 44"/>
          <p:cNvSpPr/>
          <p:nvPr/>
        </p:nvSpPr>
        <p:spPr>
          <a:xfrm>
            <a:off x="1445069" y="600758"/>
            <a:ext cx="2914928" cy="2779033"/>
          </a:xfrm>
          <a:prstGeom prst="donut">
            <a:avLst>
              <a:gd name="adj" fmla="val 2429"/>
            </a:avLst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Lightning Bolt 45"/>
          <p:cNvSpPr/>
          <p:nvPr/>
        </p:nvSpPr>
        <p:spPr>
          <a:xfrm>
            <a:off x="716870" y="2465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Lightning Bolt 46"/>
          <p:cNvSpPr/>
          <p:nvPr/>
        </p:nvSpPr>
        <p:spPr>
          <a:xfrm rot="19308518">
            <a:off x="521510" y="10029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Lightning Bolt 47"/>
          <p:cNvSpPr/>
          <p:nvPr/>
        </p:nvSpPr>
        <p:spPr>
          <a:xfrm rot="17719888">
            <a:off x="645852" y="16830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Lightning Bolt 48"/>
          <p:cNvSpPr/>
          <p:nvPr/>
        </p:nvSpPr>
        <p:spPr>
          <a:xfrm>
            <a:off x="869270" y="3989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Lightning Bolt 49"/>
          <p:cNvSpPr/>
          <p:nvPr/>
        </p:nvSpPr>
        <p:spPr>
          <a:xfrm rot="19308518">
            <a:off x="673910" y="11553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Lightning Bolt 50"/>
          <p:cNvSpPr/>
          <p:nvPr/>
        </p:nvSpPr>
        <p:spPr>
          <a:xfrm rot="17719888">
            <a:off x="798252" y="18354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Lightning Bolt 51"/>
          <p:cNvSpPr/>
          <p:nvPr/>
        </p:nvSpPr>
        <p:spPr>
          <a:xfrm>
            <a:off x="1021670" y="5513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Lightning Bolt 52"/>
          <p:cNvSpPr/>
          <p:nvPr/>
        </p:nvSpPr>
        <p:spPr>
          <a:xfrm rot="19308518">
            <a:off x="826310" y="13077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Lightning Bolt 53"/>
          <p:cNvSpPr/>
          <p:nvPr/>
        </p:nvSpPr>
        <p:spPr>
          <a:xfrm rot="17719888">
            <a:off x="950652" y="19878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Lightning Bolt 54"/>
          <p:cNvSpPr/>
          <p:nvPr/>
        </p:nvSpPr>
        <p:spPr>
          <a:xfrm>
            <a:off x="1174070" y="7037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Lightning Bolt 55"/>
          <p:cNvSpPr/>
          <p:nvPr/>
        </p:nvSpPr>
        <p:spPr>
          <a:xfrm rot="19308518">
            <a:off x="978710" y="14601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Lightning Bolt 56"/>
          <p:cNvSpPr/>
          <p:nvPr/>
        </p:nvSpPr>
        <p:spPr>
          <a:xfrm rot="17719888">
            <a:off x="959471" y="2013046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10226547" y="350570"/>
            <a:ext cx="1189973" cy="1091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9471634" y="411941"/>
            <a:ext cx="879412" cy="9687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4865345" y="5515428"/>
            <a:ext cx="1100200" cy="1141265"/>
          </a:xfrm>
          <a:prstGeom prst="rect">
            <a:avLst/>
          </a:prstGeom>
        </p:spPr>
      </p:pic>
      <p:pic>
        <p:nvPicPr>
          <p:cNvPr id="3" name="BESTWHORU">
            <a:hlinkClick r:id="" action="ppaction://media"/>
            <a:extLst>
              <a:ext uri="{FF2B5EF4-FFF2-40B4-BE49-F238E27FC236}">
                <a16:creationId xmlns:a16="http://schemas.microsoft.com/office/drawing/2014/main" id="{DCC2CEDE-DC4F-42BA-B0E5-FC33A3C729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5756242"/>
            <a:ext cx="406400" cy="406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83875C9-94E0-42B7-BBB8-ABE986934D14}"/>
              </a:ext>
            </a:extLst>
          </p:cNvPr>
          <p:cNvSpPr txBox="1"/>
          <p:nvPr/>
        </p:nvSpPr>
        <p:spPr>
          <a:xfrm>
            <a:off x="6351027" y="2120996"/>
            <a:ext cx="3580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A TELEPHONE INTERVIEW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540C70-ECE8-4716-B008-7A47563108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22530" y="1677211"/>
            <a:ext cx="1809594" cy="14148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53752" y="613689"/>
            <a:ext cx="56596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LISTENING PRACTICE</a:t>
            </a:r>
          </a:p>
        </p:txBody>
      </p:sp>
    </p:spTree>
    <p:extLst>
      <p:ext uri="{BB962C8B-B14F-4D97-AF65-F5344CB8AC3E}">
        <p14:creationId xmlns:p14="http://schemas.microsoft.com/office/powerpoint/2010/main" val="346310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0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mediacall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455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8" presetClass="emph" presetSubtype="0" fill="hold" nodeType="clickEffect">
                                  <p:stCondLst>
                                    <p:cond delay="9000"/>
                                  </p:stCondLst>
                                  <p:childTnLst>
                                    <p:animRot by="21600000">
                                      <p:cBhvr>
                                        <p:cTn id="1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 showWhenStopped="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DB7B2FC-3583-4989-86E7-531750E599E3}"/>
              </a:ext>
            </a:extLst>
          </p:cNvPr>
          <p:cNvSpPr/>
          <p:nvPr/>
        </p:nvSpPr>
        <p:spPr>
          <a:xfrm>
            <a:off x="2073208" y="1883378"/>
            <a:ext cx="91883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 ARE YOU?        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 NAME’S BOB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 DO YOU LIVE?      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LIVE IN LONDON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YOU ENGLISH?         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NO, I’M CANADIAN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YOUR JOB?           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I’M AN ARTIST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 DO YOU LIKE ART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1A231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1A231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BECAUSE I LOVE SHAPES AND COLOURS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 COLOUR DO YOU LIKE?      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OF THEM!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DO YOU TRAVEL TO WORK?     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FOOT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DO YOU RELAX?    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 WORK!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355FFF-DB7B-49DB-94D3-AC4488F92248}"/>
              </a:ext>
            </a:extLst>
          </p:cNvPr>
          <p:cNvSpPr txBox="1"/>
          <p:nvPr/>
        </p:nvSpPr>
        <p:spPr>
          <a:xfrm>
            <a:off x="9412887" y="324799"/>
            <a:ext cx="2891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LISTENING PRACTICE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5629AC-0DD9-42E1-814B-E08889143B97}"/>
              </a:ext>
            </a:extLst>
          </p:cNvPr>
          <p:cNvSpPr txBox="1"/>
          <p:nvPr/>
        </p:nvSpPr>
        <p:spPr>
          <a:xfrm>
            <a:off x="4305700" y="924026"/>
            <a:ext cx="3580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TELEPHONE INTERVIEW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EB3763-1150-43E8-8746-79A151FAB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0592" y="556061"/>
            <a:ext cx="1531744" cy="119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2624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0403C3-A1AD-44ED-9C65-67C9B4F43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689" y="259315"/>
            <a:ext cx="11528385" cy="6339370"/>
          </a:xfrm>
          <a:prstGeom prst="rect">
            <a:avLst/>
          </a:prstGeom>
        </p:spPr>
      </p:pic>
      <p:pic>
        <p:nvPicPr>
          <p:cNvPr id="4" name="BESTWHORU">
            <a:hlinkClick r:id="" action="ppaction://media"/>
            <a:extLst>
              <a:ext uri="{FF2B5EF4-FFF2-40B4-BE49-F238E27FC236}">
                <a16:creationId xmlns:a16="http://schemas.microsoft.com/office/drawing/2014/main" id="{0CA0233C-DBFE-479F-A62E-5F0754C1F4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46155" y="5218599"/>
            <a:ext cx="406400" cy="40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507016-BD5E-448D-9168-59EF575ABC64}"/>
              </a:ext>
            </a:extLst>
          </p:cNvPr>
          <p:cNvSpPr txBox="1"/>
          <p:nvPr/>
        </p:nvSpPr>
        <p:spPr>
          <a:xfrm>
            <a:off x="5362255" y="2184936"/>
            <a:ext cx="3580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A TELEPHONE INTERVIEW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02BE99-AC70-4A62-84FF-6303492E205E}"/>
              </a:ext>
            </a:extLst>
          </p:cNvPr>
          <p:cNvSpPr/>
          <p:nvPr/>
        </p:nvSpPr>
        <p:spPr>
          <a:xfrm>
            <a:off x="4473677" y="1209368"/>
            <a:ext cx="5860026" cy="1995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536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9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500E10-C38A-448A-BFF8-BE22774E6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3713" y="682893"/>
            <a:ext cx="2821603" cy="2572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610524-0D99-4D15-B830-A56AC91054F7}"/>
              </a:ext>
            </a:extLst>
          </p:cNvPr>
          <p:cNvSpPr txBox="1"/>
          <p:nvPr/>
        </p:nvSpPr>
        <p:spPr>
          <a:xfrm>
            <a:off x="3261593" y="2632959"/>
            <a:ext cx="56688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CONFIRMATION</a:t>
            </a:r>
            <a:r>
              <a:rPr lang="en-GB" sz="6000" b="1" dirty="0"/>
              <a:t> QUESTIONS !</a:t>
            </a:r>
          </a:p>
        </p:txBody>
      </p:sp>
    </p:spTree>
    <p:extLst>
      <p:ext uri="{BB962C8B-B14F-4D97-AF65-F5344CB8AC3E}">
        <p14:creationId xmlns:p14="http://schemas.microsoft.com/office/powerpoint/2010/main" val="253383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900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DEE1CE1-85B2-40BC-AFED-97C4FCF17F4B}"/>
              </a:ext>
            </a:extLst>
          </p:cNvPr>
          <p:cNvSpPr txBox="1"/>
          <p:nvPr/>
        </p:nvSpPr>
        <p:spPr>
          <a:xfrm>
            <a:off x="2324100" y="2743200"/>
            <a:ext cx="75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IT </a:t>
            </a:r>
            <a:r>
              <a:rPr lang="en-GB" sz="60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93700">
                    <a:schemeClr val="accent4">
                      <a:satMod val="175000"/>
                    </a:schemeClr>
                  </a:glow>
                </a:effectLst>
              </a:rPr>
              <a:t>IS</a:t>
            </a:r>
            <a:r>
              <a:rPr lang="en-GB" sz="5400" b="1" dirty="0"/>
              <a:t> A NICE DAY, 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2AAF4716-6673-4266-B3A7-5D944106743F}"/>
              </a:ext>
            </a:extLst>
          </p:cNvPr>
          <p:cNvSpPr/>
          <p:nvPr/>
        </p:nvSpPr>
        <p:spPr>
          <a:xfrm>
            <a:off x="1914524" y="4679752"/>
            <a:ext cx="2943225" cy="1589426"/>
          </a:xfrm>
          <a:prstGeom prst="wedgeEllipseCallout">
            <a:avLst>
              <a:gd name="adj1" fmla="val -2379"/>
              <a:gd name="adj2" fmla="val -971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</a:rPr>
              <a:t>ANSWER THIS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87A35149-E240-4C7B-921E-6CC725C74BC2}"/>
              </a:ext>
            </a:extLst>
          </p:cNvPr>
          <p:cNvSpPr/>
          <p:nvPr/>
        </p:nvSpPr>
        <p:spPr>
          <a:xfrm>
            <a:off x="6667500" y="4603552"/>
            <a:ext cx="2943225" cy="1589426"/>
          </a:xfrm>
          <a:prstGeom prst="wedgeEllipseCallout">
            <a:avLst>
              <a:gd name="adj1" fmla="val -2379"/>
              <a:gd name="adj2" fmla="val -9719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NOT THIS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1331B5-606F-4C87-8631-7507830869C7}"/>
              </a:ext>
            </a:extLst>
          </p:cNvPr>
          <p:cNvSpPr txBox="1"/>
          <p:nvPr/>
        </p:nvSpPr>
        <p:spPr>
          <a:xfrm>
            <a:off x="3025393" y="234879"/>
            <a:ext cx="6141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CONFIRMATION QUESTIONS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00E14F-7241-4680-ACF1-C9EF37F912CA}"/>
              </a:ext>
            </a:extLst>
          </p:cNvPr>
          <p:cNvSpPr/>
          <p:nvPr/>
        </p:nvSpPr>
        <p:spPr>
          <a:xfrm>
            <a:off x="7143074" y="2820978"/>
            <a:ext cx="26874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ISN’T IT</a:t>
            </a:r>
            <a:r>
              <a:rPr lang="en-GB" sz="5400" b="1" dirty="0">
                <a:solidFill>
                  <a:prstClr val="black"/>
                </a:solidFill>
              </a:rPr>
              <a:t>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6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grpId="1" nodeType="clickEffect">
                                  <p:stCondLst>
                                    <p:cond delay="1075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5" grpId="1" animBg="1"/>
      <p:bldP spid="6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D1331B5-606F-4C87-8631-7507830869C7}"/>
              </a:ext>
            </a:extLst>
          </p:cNvPr>
          <p:cNvSpPr txBox="1"/>
          <p:nvPr/>
        </p:nvSpPr>
        <p:spPr>
          <a:xfrm>
            <a:off x="3025393" y="234879"/>
            <a:ext cx="6141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CONFIRMATION QUESTIONS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D96308-1283-493E-8497-59505D08F720}"/>
              </a:ext>
            </a:extLst>
          </p:cNvPr>
          <p:cNvSpPr txBox="1"/>
          <p:nvPr/>
        </p:nvSpPr>
        <p:spPr>
          <a:xfrm>
            <a:off x="2324100" y="2743200"/>
            <a:ext cx="75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IT </a:t>
            </a:r>
            <a:r>
              <a:rPr lang="en-GB" sz="60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93700">
                    <a:schemeClr val="accent4">
                      <a:satMod val="175000"/>
                    </a:schemeClr>
                  </a:glow>
                </a:effectLst>
              </a:rPr>
              <a:t>IS</a:t>
            </a:r>
            <a:r>
              <a:rPr lang="en-GB" sz="5400" b="1" dirty="0"/>
              <a:t> A NICE DAY, </a:t>
            </a:r>
            <a:r>
              <a:rPr lang="en-GB" sz="5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ISN’T IT</a:t>
            </a:r>
            <a:r>
              <a:rPr lang="en-GB" sz="5400" b="1" dirty="0"/>
              <a:t>?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CA6FCF6A-F559-41E2-B1DD-AB73DEF9EB2F}"/>
              </a:ext>
            </a:extLst>
          </p:cNvPr>
          <p:cNvSpPr/>
          <p:nvPr/>
        </p:nvSpPr>
        <p:spPr>
          <a:xfrm>
            <a:off x="1914524" y="4679751"/>
            <a:ext cx="3328808" cy="1943369"/>
          </a:xfrm>
          <a:prstGeom prst="wedgeEllipseCallout">
            <a:avLst>
              <a:gd name="adj1" fmla="val -2379"/>
              <a:gd name="adj2" fmla="val -971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</a:rPr>
              <a:t>SO</a:t>
            </a:r>
          </a:p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</a:rPr>
              <a:t>ANSWER THIS 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0E9044DC-1D33-49FC-8FE2-8B282EB5FF0F}"/>
              </a:ext>
            </a:extLst>
          </p:cNvPr>
          <p:cNvSpPr/>
          <p:nvPr/>
        </p:nvSpPr>
        <p:spPr>
          <a:xfrm>
            <a:off x="8396287" y="788848"/>
            <a:ext cx="2943225" cy="2066925"/>
          </a:xfrm>
          <a:prstGeom prst="wedgeEllipseCallout">
            <a:avLst>
              <a:gd name="adj1" fmla="val -49305"/>
              <a:gd name="adj2" fmla="val 52658"/>
            </a:avLst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774700">
                    <a:schemeClr val="bg1"/>
                  </a:glow>
                </a:effectLst>
              </a:rPr>
              <a:t>THIS IS ASKING YOU TO ANSWER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00581524-9B42-4FE5-97C0-8A4D53F31A3F}"/>
              </a:ext>
            </a:extLst>
          </p:cNvPr>
          <p:cNvSpPr/>
          <p:nvPr/>
        </p:nvSpPr>
        <p:spPr>
          <a:xfrm>
            <a:off x="6667500" y="4603552"/>
            <a:ext cx="2943225" cy="1589426"/>
          </a:xfrm>
          <a:prstGeom prst="wedgeEllipseCallout">
            <a:avLst>
              <a:gd name="adj1" fmla="val -2379"/>
              <a:gd name="adj2" fmla="val -9719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NOT THIS!</a:t>
            </a:r>
          </a:p>
        </p:txBody>
      </p:sp>
    </p:spTree>
    <p:extLst>
      <p:ext uri="{BB962C8B-B14F-4D97-AF65-F5344CB8AC3E}">
        <p14:creationId xmlns:p14="http://schemas.microsoft.com/office/powerpoint/2010/main" val="338908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animBg="1"/>
      <p:bldP spid="11" grpId="0" animBg="1"/>
      <p:bldP spid="1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9AD0833-BC51-4FCE-9338-752D153E6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785" y="540853"/>
            <a:ext cx="3268030" cy="2155295"/>
          </a:xfrm>
          <a:prstGeom prst="rect">
            <a:avLst/>
          </a:prstGeom>
          <a:effectLst>
            <a:glow rad="622300">
              <a:schemeClr val="accent4">
                <a:satMod val="175000"/>
              </a:schemeClr>
            </a:glo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C96B07-E081-486A-AF8E-4FEFE2B1D1D3}"/>
              </a:ext>
            </a:extLst>
          </p:cNvPr>
          <p:cNvSpPr txBox="1"/>
          <p:nvPr/>
        </p:nvSpPr>
        <p:spPr>
          <a:xfrm>
            <a:off x="853826" y="2424912"/>
            <a:ext cx="75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</a:t>
            </a:r>
            <a:r>
              <a:rPr kumimoji="0" lang="en-GB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3937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NICE DAY,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42F691-F248-4692-8309-1E61BB2170B6}"/>
              </a:ext>
            </a:extLst>
          </p:cNvPr>
          <p:cNvSpPr/>
          <p:nvPr/>
        </p:nvSpPr>
        <p:spPr>
          <a:xfrm>
            <a:off x="5672800" y="2502690"/>
            <a:ext cx="26874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ISN’T IT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337943-1C3D-41EA-A0A7-F1B0935F9944}"/>
              </a:ext>
            </a:extLst>
          </p:cNvPr>
          <p:cNvSpPr txBox="1"/>
          <p:nvPr/>
        </p:nvSpPr>
        <p:spPr>
          <a:xfrm>
            <a:off x="793542" y="3635150"/>
            <a:ext cx="75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</a:t>
            </a:r>
            <a:r>
              <a:rPr kumimoji="0" lang="en-GB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3937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ISN’T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NICE DAY,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DCAF6B-717E-422E-BFBE-EB4CCFDD96C9}"/>
              </a:ext>
            </a:extLst>
          </p:cNvPr>
          <p:cNvSpPr/>
          <p:nvPr/>
        </p:nvSpPr>
        <p:spPr>
          <a:xfrm>
            <a:off x="6696519" y="3706528"/>
            <a:ext cx="1701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IT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tar: 32 Points 14">
            <a:extLst>
              <a:ext uri="{FF2B5EF4-FFF2-40B4-BE49-F238E27FC236}">
                <a16:creationId xmlns:a16="http://schemas.microsoft.com/office/drawing/2014/main" id="{E97C9601-D01E-4EBD-84EB-9785ABF5B224}"/>
              </a:ext>
            </a:extLst>
          </p:cNvPr>
          <p:cNvSpPr/>
          <p:nvPr/>
        </p:nvSpPr>
        <p:spPr>
          <a:xfrm>
            <a:off x="8160153" y="500860"/>
            <a:ext cx="3541852" cy="2155295"/>
          </a:xfrm>
          <a:prstGeom prst="star32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YES!</a:t>
            </a:r>
          </a:p>
        </p:txBody>
      </p:sp>
      <p:sp>
        <p:nvSpPr>
          <p:cNvPr id="16" name="Star: 32 Points 15">
            <a:extLst>
              <a:ext uri="{FF2B5EF4-FFF2-40B4-BE49-F238E27FC236}">
                <a16:creationId xmlns:a16="http://schemas.microsoft.com/office/drawing/2014/main" id="{2D9E59B9-DEC5-4327-A763-AAA14D9BCAA5}"/>
              </a:ext>
            </a:extLst>
          </p:cNvPr>
          <p:cNvSpPr/>
          <p:nvPr/>
        </p:nvSpPr>
        <p:spPr>
          <a:xfrm>
            <a:off x="2626674" y="4569790"/>
            <a:ext cx="2824222" cy="2005075"/>
          </a:xfrm>
          <a:prstGeom prst="star32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5E6FF07B-DA71-4DE4-8E67-9AF1354B7F73}"/>
              </a:ext>
            </a:extLst>
          </p:cNvPr>
          <p:cNvSpPr/>
          <p:nvPr/>
        </p:nvSpPr>
        <p:spPr>
          <a:xfrm>
            <a:off x="6863787" y="4701237"/>
            <a:ext cx="3449256" cy="1655904"/>
          </a:xfrm>
          <a:prstGeom prst="wedgeEllipseCallout">
            <a:avLst>
              <a:gd name="adj1" fmla="val -34592"/>
              <a:gd name="adj2" fmla="val -63192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NEGATIVE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ANSWER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EXPECTED</a:t>
            </a:r>
          </a:p>
        </p:txBody>
      </p:sp>
    </p:spTree>
    <p:extLst>
      <p:ext uri="{BB962C8B-B14F-4D97-AF65-F5344CB8AC3E}">
        <p14:creationId xmlns:p14="http://schemas.microsoft.com/office/powerpoint/2010/main" val="316554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5" grpId="0" animBg="1"/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9AD0833-BC51-4FCE-9338-752D153E6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785" y="540853"/>
            <a:ext cx="3268030" cy="2155295"/>
          </a:xfrm>
          <a:prstGeom prst="rect">
            <a:avLst/>
          </a:prstGeom>
          <a:effectLst>
            <a:glow rad="622300">
              <a:schemeClr val="accent4">
                <a:satMod val="175000"/>
              </a:schemeClr>
            </a:glo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C96B07-E081-486A-AF8E-4FEFE2B1D1D3}"/>
              </a:ext>
            </a:extLst>
          </p:cNvPr>
          <p:cNvSpPr txBox="1"/>
          <p:nvPr/>
        </p:nvSpPr>
        <p:spPr>
          <a:xfrm>
            <a:off x="1648577" y="2485344"/>
            <a:ext cx="4123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</a:t>
            </a:r>
            <a:r>
              <a:rPr kumimoji="0" lang="en-GB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3937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…………..,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42F691-F248-4692-8309-1E61BB2170B6}"/>
              </a:ext>
            </a:extLst>
          </p:cNvPr>
          <p:cNvSpPr/>
          <p:nvPr/>
        </p:nvSpPr>
        <p:spPr>
          <a:xfrm>
            <a:off x="5672800" y="2502690"/>
            <a:ext cx="26874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ISN’T IT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337943-1C3D-41EA-A0A7-F1B0935F9944}"/>
              </a:ext>
            </a:extLst>
          </p:cNvPr>
          <p:cNvSpPr txBox="1"/>
          <p:nvPr/>
        </p:nvSpPr>
        <p:spPr>
          <a:xfrm>
            <a:off x="793542" y="3635150"/>
            <a:ext cx="75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</a:t>
            </a:r>
            <a:r>
              <a:rPr kumimoji="0" lang="en-GB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3937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ISN’T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………….,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DCAF6B-717E-422E-BFBE-EB4CCFDD96C9}"/>
              </a:ext>
            </a:extLst>
          </p:cNvPr>
          <p:cNvSpPr/>
          <p:nvPr/>
        </p:nvSpPr>
        <p:spPr>
          <a:xfrm>
            <a:off x="5844865" y="3681316"/>
            <a:ext cx="1701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IT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tar: 32 Points 14">
            <a:extLst>
              <a:ext uri="{FF2B5EF4-FFF2-40B4-BE49-F238E27FC236}">
                <a16:creationId xmlns:a16="http://schemas.microsoft.com/office/drawing/2014/main" id="{E97C9601-D01E-4EBD-84EB-9785ABF5B224}"/>
              </a:ext>
            </a:extLst>
          </p:cNvPr>
          <p:cNvSpPr/>
          <p:nvPr/>
        </p:nvSpPr>
        <p:spPr>
          <a:xfrm>
            <a:off x="8160153" y="500860"/>
            <a:ext cx="3541852" cy="2155295"/>
          </a:xfrm>
          <a:prstGeom prst="star32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YES!</a:t>
            </a:r>
          </a:p>
        </p:txBody>
      </p:sp>
      <p:sp>
        <p:nvSpPr>
          <p:cNvPr id="16" name="Star: 32 Points 15">
            <a:extLst>
              <a:ext uri="{FF2B5EF4-FFF2-40B4-BE49-F238E27FC236}">
                <a16:creationId xmlns:a16="http://schemas.microsoft.com/office/drawing/2014/main" id="{2D9E59B9-DEC5-4327-A763-AAA14D9BCAA5}"/>
              </a:ext>
            </a:extLst>
          </p:cNvPr>
          <p:cNvSpPr/>
          <p:nvPr/>
        </p:nvSpPr>
        <p:spPr>
          <a:xfrm>
            <a:off x="2626674" y="4569790"/>
            <a:ext cx="2824222" cy="2005075"/>
          </a:xfrm>
          <a:prstGeom prst="star32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5E6FF07B-DA71-4DE4-8E67-9AF1354B7F73}"/>
              </a:ext>
            </a:extLst>
          </p:cNvPr>
          <p:cNvSpPr/>
          <p:nvPr/>
        </p:nvSpPr>
        <p:spPr>
          <a:xfrm>
            <a:off x="6863787" y="4701237"/>
            <a:ext cx="3449256" cy="1655904"/>
          </a:xfrm>
          <a:prstGeom prst="wedgeEllipseCallout">
            <a:avLst>
              <a:gd name="adj1" fmla="val -34592"/>
              <a:gd name="adj2" fmla="val -63192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NEGATIVE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ANSWER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EXPECTED</a:t>
            </a:r>
          </a:p>
        </p:txBody>
      </p:sp>
    </p:spTree>
    <p:extLst>
      <p:ext uri="{BB962C8B-B14F-4D97-AF65-F5344CB8AC3E}">
        <p14:creationId xmlns:p14="http://schemas.microsoft.com/office/powerpoint/2010/main" val="188680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5" grpId="0" animBg="1"/>
      <p:bldP spid="16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629748-71DF-4694-BB0E-E2F49447DC56}"/>
              </a:ext>
            </a:extLst>
          </p:cNvPr>
          <p:cNvSpPr txBox="1"/>
          <p:nvPr/>
        </p:nvSpPr>
        <p:spPr>
          <a:xfrm>
            <a:off x="4364636" y="134911"/>
            <a:ext cx="346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A8E26-93E4-4E64-BE5D-B99252C28BE9}"/>
              </a:ext>
            </a:extLst>
          </p:cNvPr>
          <p:cNvSpPr txBox="1"/>
          <p:nvPr/>
        </p:nvSpPr>
        <p:spPr>
          <a:xfrm>
            <a:off x="1648577" y="2485344"/>
            <a:ext cx="4123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</a:t>
            </a:r>
            <a:r>
              <a:rPr kumimoji="0" lang="en-GB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3937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…………..,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3C2141-9E53-4825-8FCA-914979D977DE}"/>
              </a:ext>
            </a:extLst>
          </p:cNvPr>
          <p:cNvSpPr/>
          <p:nvPr/>
        </p:nvSpPr>
        <p:spPr>
          <a:xfrm>
            <a:off x="5672800" y="2502690"/>
            <a:ext cx="26874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ISN’T IT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55800B-64FA-4807-BE4E-53F03924C3F6}"/>
              </a:ext>
            </a:extLst>
          </p:cNvPr>
          <p:cNvSpPr txBox="1"/>
          <p:nvPr/>
        </p:nvSpPr>
        <p:spPr>
          <a:xfrm>
            <a:off x="793542" y="3635150"/>
            <a:ext cx="75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</a:t>
            </a:r>
            <a:r>
              <a:rPr kumimoji="0" lang="en-GB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3937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ISN’T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………….,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F43D0E-EBE2-4086-B230-97ECF4CD39C4}"/>
              </a:ext>
            </a:extLst>
          </p:cNvPr>
          <p:cNvSpPr/>
          <p:nvPr/>
        </p:nvSpPr>
        <p:spPr>
          <a:xfrm>
            <a:off x="5844865" y="3681316"/>
            <a:ext cx="1701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IT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91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629748-71DF-4694-BB0E-E2F49447DC56}"/>
              </a:ext>
            </a:extLst>
          </p:cNvPr>
          <p:cNvSpPr txBox="1"/>
          <p:nvPr/>
        </p:nvSpPr>
        <p:spPr>
          <a:xfrm>
            <a:off x="4364636" y="385168"/>
            <a:ext cx="346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512D8B-4F26-4353-84C8-860B2A1E3B9E}"/>
              </a:ext>
            </a:extLst>
          </p:cNvPr>
          <p:cNvSpPr/>
          <p:nvPr/>
        </p:nvSpPr>
        <p:spPr>
          <a:xfrm>
            <a:off x="3289078" y="969943"/>
            <a:ext cx="56138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OF STATEMENTS MADE INTO QUESTIONS</a:t>
            </a:r>
            <a:r>
              <a:rPr lang="en-GB" altLang="en-US" dirty="0">
                <a:solidFill>
                  <a:prstClr val="black"/>
                </a:solidFill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1CE47F-2E02-44FC-AB9D-746BE0F974D1}"/>
              </a:ext>
            </a:extLst>
          </p:cNvPr>
          <p:cNvSpPr/>
          <p:nvPr/>
        </p:nvSpPr>
        <p:spPr>
          <a:xfrm>
            <a:off x="1531443" y="3429000"/>
            <a:ext cx="1006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b="1" dirty="0">
                <a:solidFill>
                  <a:prstClr val="black"/>
                </a:solidFill>
                <a:latin typeface="Arial" panose="020B0604020202020204" pitchFamily="34" charset="0"/>
              </a:rPr>
              <a:t>STATEMENTS                                                                                                   QUESTIONS</a:t>
            </a:r>
            <a:endParaRPr lang="en-GB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C7B2469A-EECF-4630-8D35-B80C9B9395FB}"/>
              </a:ext>
            </a:extLst>
          </p:cNvPr>
          <p:cNvSpPr/>
          <p:nvPr/>
        </p:nvSpPr>
        <p:spPr>
          <a:xfrm>
            <a:off x="4509257" y="4025740"/>
            <a:ext cx="1837988" cy="1176688"/>
          </a:xfrm>
          <a:prstGeom prst="rightArrow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787400">
                    <a:schemeClr val="bg1"/>
                  </a:glow>
                </a:effectLst>
              </a:rPr>
              <a:t>BECOMES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1F831A-0EFD-44FC-9A06-A315F0182139}"/>
              </a:ext>
            </a:extLst>
          </p:cNvPr>
          <p:cNvSpPr/>
          <p:nvPr/>
        </p:nvSpPr>
        <p:spPr>
          <a:xfrm>
            <a:off x="8651191" y="4303165"/>
            <a:ext cx="23012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ctr"/>
            <a:r>
              <a:rPr lang="en-GB" sz="3200" b="1" dirty="0">
                <a:solidFill>
                  <a:prstClr val="black"/>
                </a:solidFill>
              </a:rPr>
              <a:t>exchange it?</a:t>
            </a:r>
            <a:endParaRPr lang="en-GB" sz="3200" dirty="0">
              <a:solidFill>
                <a:prstClr val="black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A3F713-CCBA-42DD-A569-55D8A6907DF6}"/>
              </a:ext>
            </a:extLst>
          </p:cNvPr>
          <p:cNvSpPr/>
          <p:nvPr/>
        </p:nvSpPr>
        <p:spPr>
          <a:xfrm>
            <a:off x="2579751" y="4383252"/>
            <a:ext cx="1629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ctr"/>
            <a:r>
              <a:rPr lang="en-GB" sz="2400" b="1" dirty="0">
                <a:solidFill>
                  <a:prstClr val="black"/>
                </a:solidFill>
              </a:rPr>
              <a:t>exchange it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FA60F-E3CE-41B4-84F5-93CDFB291E4D}"/>
              </a:ext>
            </a:extLst>
          </p:cNvPr>
          <p:cNvSpPr/>
          <p:nvPr/>
        </p:nvSpPr>
        <p:spPr>
          <a:xfrm>
            <a:off x="6771422" y="4241610"/>
            <a:ext cx="19543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solidFill>
                  <a:prstClr val="black"/>
                </a:solidFill>
                <a:effectLst>
                  <a:glow rad="419100">
                    <a:srgbClr val="FFC000">
                      <a:satMod val="175000"/>
                    </a:srgbClr>
                  </a:glow>
                </a:effectLst>
              </a:rPr>
              <a:t>Can she </a:t>
            </a:r>
            <a:endParaRPr lang="en-GB" sz="4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A96FAE-C860-4717-B803-69A55555067B}"/>
              </a:ext>
            </a:extLst>
          </p:cNvPr>
          <p:cNvSpPr/>
          <p:nvPr/>
        </p:nvSpPr>
        <p:spPr>
          <a:xfrm>
            <a:off x="1544276" y="4383252"/>
            <a:ext cx="1158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prstClr val="black"/>
                </a:solidFill>
                <a:effectLst>
                  <a:glow rad="317500">
                    <a:srgbClr val="FFC000">
                      <a:satMod val="175000"/>
                    </a:srgbClr>
                  </a:glow>
                </a:effectLst>
              </a:rPr>
              <a:t>She can </a:t>
            </a:r>
            <a:endParaRPr lang="en-GB" dirty="0"/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0E2A00DE-D68F-4BC1-89E8-C888000E619C}"/>
              </a:ext>
            </a:extLst>
          </p:cNvPr>
          <p:cNvSpPr/>
          <p:nvPr/>
        </p:nvSpPr>
        <p:spPr>
          <a:xfrm>
            <a:off x="5975136" y="1813331"/>
            <a:ext cx="3826658" cy="1694365"/>
          </a:xfrm>
          <a:prstGeom prst="wedgeEllipseCallout">
            <a:avLst>
              <a:gd name="adj1" fmla="val -4678"/>
              <a:gd name="adj2" fmla="val 988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ysClr val="windowText" lastClr="000000"/>
                </a:solidFill>
                <a:effectLst>
                  <a:glow rad="584200">
                    <a:schemeClr val="bg1"/>
                  </a:glow>
                </a:effectLst>
              </a:rPr>
              <a:t>NOTICE THE CHANGE!</a:t>
            </a:r>
          </a:p>
        </p:txBody>
      </p:sp>
    </p:spTree>
    <p:extLst>
      <p:ext uri="{BB962C8B-B14F-4D97-AF65-F5344CB8AC3E}">
        <p14:creationId xmlns:p14="http://schemas.microsoft.com/office/powerpoint/2010/main" val="344344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path" presetSubtype="0" accel="50000" decel="5000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25E-6 4.81481E-6 L 0.12083 0.16828 C 0.14596 0.20671 0.18372 0.22754 0.22344 0.22754 C 0.26849 0.22754 0.30456 0.20671 0.32969 0.16828 L 0.45065 4.81481E-6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26" y="1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fill="hold" grpId="1" nodeType="clickEffect">
                                  <p:stCondLst>
                                    <p:cond delay="1075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2" grpId="0"/>
      <p:bldP spid="13" grpId="0"/>
      <p:bldP spid="13" grpId="1"/>
      <p:bldP spid="15" grpId="0"/>
      <p:bldP spid="17" grpId="0"/>
      <p:bldP spid="17" grpId="1"/>
      <p:bldP spid="17" grpId="2"/>
      <p:bldP spid="17" grpId="3"/>
      <p:bldP spid="14" grpId="0" animBg="1"/>
      <p:bldP spid="14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E1A9587-F955-4439-ACFF-7B78E37CAB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4407" b="12928"/>
          <a:stretch/>
        </p:blipFill>
        <p:spPr>
          <a:xfrm>
            <a:off x="1568502" y="881281"/>
            <a:ext cx="9054995" cy="544676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1EEE4F6-5D55-4A5F-9A57-2CFDB21468BF}"/>
              </a:ext>
            </a:extLst>
          </p:cNvPr>
          <p:cNvSpPr txBox="1"/>
          <p:nvPr/>
        </p:nvSpPr>
        <p:spPr>
          <a:xfrm>
            <a:off x="3893419" y="406713"/>
            <a:ext cx="4405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</a:rPr>
              <a:t>OVERVIEW: CONFIRMATION QUESTION</a:t>
            </a: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E9861A3B-00F5-440B-93C6-E89DDD4163EC}"/>
              </a:ext>
            </a:extLst>
          </p:cNvPr>
          <p:cNvSpPr/>
          <p:nvPr/>
        </p:nvSpPr>
        <p:spPr>
          <a:xfrm>
            <a:off x="8152597" y="1405289"/>
            <a:ext cx="2733575" cy="1848050"/>
          </a:xfrm>
          <a:prstGeom prst="wedgeEllipseCallout">
            <a:avLst>
              <a:gd name="adj1" fmla="val -92628"/>
              <a:gd name="adj2" fmla="val -261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n>
                  <a:solidFill>
                    <a:sysClr val="windowText" lastClr="000000"/>
                  </a:solidFill>
                </a:ln>
              </a:rPr>
              <a:t>DON’T ANSWER THIS!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D198676-A5AF-44A0-A3A8-C888F3DAFC6F}"/>
              </a:ext>
            </a:extLst>
          </p:cNvPr>
          <p:cNvSpPr/>
          <p:nvPr/>
        </p:nvSpPr>
        <p:spPr>
          <a:xfrm>
            <a:off x="1655545" y="2329314"/>
            <a:ext cx="156891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00182DB2-2BBD-480B-BA05-412EC07C1243}"/>
              </a:ext>
            </a:extLst>
          </p:cNvPr>
          <p:cNvSpPr/>
          <p:nvPr/>
        </p:nvSpPr>
        <p:spPr>
          <a:xfrm>
            <a:off x="471639" y="2040556"/>
            <a:ext cx="2521402" cy="1212783"/>
          </a:xfrm>
          <a:prstGeom prst="wedgeEllipseCallout">
            <a:avLst>
              <a:gd name="adj1" fmla="val 58487"/>
              <a:gd name="adj2" fmla="val -484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ysClr val="windowText" lastClr="000000"/>
                </a:solidFill>
                <a:effectLst>
                  <a:glow rad="292100">
                    <a:schemeClr val="bg1"/>
                  </a:glow>
                </a:effectLst>
              </a:rPr>
              <a:t>ANSWER THIS!</a:t>
            </a:r>
          </a:p>
        </p:txBody>
      </p:sp>
    </p:spTree>
    <p:extLst>
      <p:ext uri="{BB962C8B-B14F-4D97-AF65-F5344CB8AC3E}">
        <p14:creationId xmlns:p14="http://schemas.microsoft.com/office/powerpoint/2010/main" val="385913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2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3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4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grpId="1" nodeType="clickEffect">
                                  <p:stCondLst>
                                    <p:cond delay="1200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4" grpId="0" animBg="1"/>
      <p:bldP spid="24" grpId="1" animBg="1"/>
      <p:bldP spid="24" grpId="2" animBg="1"/>
      <p:bldP spid="24" grpId="3" animBg="1"/>
      <p:bldP spid="24" grpId="4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44C495-5282-41DF-A6E6-4571B9744C5A}"/>
              </a:ext>
            </a:extLst>
          </p:cNvPr>
          <p:cNvSpPr txBox="1"/>
          <p:nvPr/>
        </p:nvSpPr>
        <p:spPr>
          <a:xfrm>
            <a:off x="2324100" y="2743200"/>
            <a:ext cx="75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IT </a:t>
            </a:r>
            <a:r>
              <a:rPr lang="en-GB" sz="60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93700">
                    <a:schemeClr val="accent4">
                      <a:satMod val="175000"/>
                    </a:schemeClr>
                  </a:glow>
                </a:effectLst>
              </a:rPr>
              <a:t>IS</a:t>
            </a:r>
            <a:r>
              <a:rPr lang="en-GB" sz="5400" b="1" dirty="0"/>
              <a:t> A NICE DAY,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159CC6-FC4D-45B2-A41F-3678A5FF4988}"/>
              </a:ext>
            </a:extLst>
          </p:cNvPr>
          <p:cNvSpPr/>
          <p:nvPr/>
        </p:nvSpPr>
        <p:spPr>
          <a:xfrm>
            <a:off x="7143074" y="2820978"/>
            <a:ext cx="26874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ISN’T IT</a:t>
            </a:r>
            <a:r>
              <a:rPr lang="en-GB" sz="5400" b="1" dirty="0">
                <a:solidFill>
                  <a:prstClr val="black"/>
                </a:solidFill>
              </a:rPr>
              <a:t>?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1003AA-2BE8-4851-B1F9-4CA72BAAB26D}"/>
              </a:ext>
            </a:extLst>
          </p:cNvPr>
          <p:cNvSpPr txBox="1"/>
          <p:nvPr/>
        </p:nvSpPr>
        <p:spPr>
          <a:xfrm>
            <a:off x="2286676" y="3758863"/>
            <a:ext cx="75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IT </a:t>
            </a:r>
            <a:r>
              <a:rPr lang="en-GB" sz="60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93700">
                    <a:schemeClr val="accent4">
                      <a:satMod val="175000"/>
                    </a:schemeClr>
                  </a:glow>
                </a:effectLst>
              </a:rPr>
              <a:t>IS</a:t>
            </a:r>
            <a:r>
              <a:rPr lang="en-GB" sz="5400" b="1" dirty="0"/>
              <a:t> A NICE DAY,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BFF4DE-6D31-422E-9662-7399DC344B11}"/>
              </a:ext>
            </a:extLst>
          </p:cNvPr>
          <p:cNvSpPr/>
          <p:nvPr/>
        </p:nvSpPr>
        <p:spPr>
          <a:xfrm>
            <a:off x="7105650" y="3836641"/>
            <a:ext cx="26874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ISN’T IT</a:t>
            </a:r>
            <a:r>
              <a:rPr lang="en-GB" sz="5400" b="1" dirty="0">
                <a:solidFill>
                  <a:prstClr val="black"/>
                </a:solidFill>
              </a:rPr>
              <a:t>?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72B943-79C9-48C6-81B1-738670BC7C32}"/>
              </a:ext>
            </a:extLst>
          </p:cNvPr>
          <p:cNvSpPr txBox="1"/>
          <p:nvPr/>
        </p:nvSpPr>
        <p:spPr>
          <a:xfrm>
            <a:off x="2433970" y="4837749"/>
            <a:ext cx="75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IT </a:t>
            </a:r>
            <a:r>
              <a:rPr lang="en-GB" sz="60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93700">
                    <a:schemeClr val="accent4">
                      <a:satMod val="175000"/>
                    </a:schemeClr>
                  </a:glow>
                </a:effectLst>
              </a:rPr>
              <a:t>IS</a:t>
            </a:r>
            <a:r>
              <a:rPr lang="en-GB" sz="5400" b="1" dirty="0"/>
              <a:t> A NICE DAY,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FD9526-E81C-47AF-9460-E7B7A05D38E9}"/>
              </a:ext>
            </a:extLst>
          </p:cNvPr>
          <p:cNvSpPr/>
          <p:nvPr/>
        </p:nvSpPr>
        <p:spPr>
          <a:xfrm>
            <a:off x="7252944" y="4915527"/>
            <a:ext cx="26874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ISN’T IT</a:t>
            </a:r>
            <a:r>
              <a:rPr lang="en-GB" sz="5400" b="1" dirty="0">
                <a:solidFill>
                  <a:prstClr val="black"/>
                </a:solidFill>
              </a:rPr>
              <a:t>?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CEC224-5244-4FDE-BC14-84300B52C997}"/>
              </a:ext>
            </a:extLst>
          </p:cNvPr>
          <p:cNvSpPr txBox="1"/>
          <p:nvPr/>
        </p:nvSpPr>
        <p:spPr>
          <a:xfrm>
            <a:off x="2286676" y="598838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/>
              <a:t>YOU </a:t>
            </a:r>
            <a:r>
              <a:rPr lang="en-GB" sz="48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93700">
                    <a:schemeClr val="accent4">
                      <a:satMod val="175000"/>
                    </a:schemeClr>
                  </a:glow>
                </a:effectLst>
              </a:rPr>
              <a:t>DO</a:t>
            </a:r>
            <a:r>
              <a:rPr lang="en-GB" sz="4800" b="1" dirty="0"/>
              <a:t> LIKE FRUIT,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0766B9-7A01-45F4-9477-C53A39E4BE34}"/>
              </a:ext>
            </a:extLst>
          </p:cNvPr>
          <p:cNvSpPr/>
          <p:nvPr/>
        </p:nvSpPr>
        <p:spPr>
          <a:xfrm>
            <a:off x="7348665" y="542923"/>
            <a:ext cx="34423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DON’T YOU</a:t>
            </a:r>
            <a:r>
              <a:rPr lang="en-GB" sz="5400" b="1" dirty="0">
                <a:solidFill>
                  <a:prstClr val="black"/>
                </a:solidFill>
              </a:rPr>
              <a:t>?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892CDE-C4B8-4986-919A-22903DE7417C}"/>
              </a:ext>
            </a:extLst>
          </p:cNvPr>
          <p:cNvSpPr txBox="1"/>
          <p:nvPr/>
        </p:nvSpPr>
        <p:spPr>
          <a:xfrm>
            <a:off x="2324100" y="1712982"/>
            <a:ext cx="75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IT </a:t>
            </a:r>
            <a:r>
              <a:rPr lang="en-GB" sz="60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93700">
                    <a:schemeClr val="accent4">
                      <a:satMod val="175000"/>
                    </a:schemeClr>
                  </a:glow>
                </a:effectLst>
              </a:rPr>
              <a:t>IS</a:t>
            </a:r>
            <a:r>
              <a:rPr lang="en-GB" sz="5400" b="1" dirty="0"/>
              <a:t> A NICE DAY,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BB42E7-E5A2-443E-8573-3243B5DC07D1}"/>
              </a:ext>
            </a:extLst>
          </p:cNvPr>
          <p:cNvSpPr/>
          <p:nvPr/>
        </p:nvSpPr>
        <p:spPr>
          <a:xfrm>
            <a:off x="7143074" y="1790760"/>
            <a:ext cx="26874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ISN’T IT</a:t>
            </a:r>
            <a:r>
              <a:rPr lang="en-GB" sz="5400" b="1" dirty="0">
                <a:solidFill>
                  <a:prstClr val="black"/>
                </a:solidFill>
              </a:rPr>
              <a:t>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72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5B3F1F-80BA-4A1D-9D1F-D2CC365E2D59}"/>
              </a:ext>
            </a:extLst>
          </p:cNvPr>
          <p:cNvSpPr txBox="1"/>
          <p:nvPr/>
        </p:nvSpPr>
        <p:spPr>
          <a:xfrm>
            <a:off x="2286676" y="598838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/>
              <a:t>YOU </a:t>
            </a:r>
            <a:r>
              <a:rPr lang="en-GB" sz="48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93700">
                    <a:schemeClr val="accent4">
                      <a:satMod val="175000"/>
                    </a:schemeClr>
                  </a:glow>
                </a:effectLst>
              </a:rPr>
              <a:t>DO</a:t>
            </a:r>
            <a:r>
              <a:rPr lang="en-GB" sz="4800" b="1" dirty="0"/>
              <a:t> LIKE FRUIT,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546DA7-A09B-4A1B-B133-BCEDC48F3E33}"/>
              </a:ext>
            </a:extLst>
          </p:cNvPr>
          <p:cNvSpPr/>
          <p:nvPr/>
        </p:nvSpPr>
        <p:spPr>
          <a:xfrm>
            <a:off x="7348665" y="542923"/>
            <a:ext cx="34423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DON’T YOU</a:t>
            </a:r>
            <a:r>
              <a:rPr lang="en-GB" sz="5400" b="1" dirty="0">
                <a:solidFill>
                  <a:prstClr val="black"/>
                </a:solidFill>
              </a:rPr>
              <a:t>?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8E52CD-C66A-4614-A528-E6ED23A96DB9}"/>
              </a:ext>
            </a:extLst>
          </p:cNvPr>
          <p:cNvSpPr txBox="1"/>
          <p:nvPr/>
        </p:nvSpPr>
        <p:spPr>
          <a:xfrm>
            <a:off x="2286676" y="1429835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/>
              <a:t>YOU </a:t>
            </a:r>
            <a:r>
              <a:rPr lang="en-GB" sz="48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93700">
                    <a:schemeClr val="accent4">
                      <a:satMod val="175000"/>
                    </a:schemeClr>
                  </a:glow>
                </a:effectLst>
              </a:rPr>
              <a:t>DON’T</a:t>
            </a:r>
            <a:r>
              <a:rPr lang="en-GB" sz="4800" b="1" dirty="0"/>
              <a:t> LIKE FRUIT,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A7BDA0-A66A-47A5-8A0F-3787ED661F42}"/>
              </a:ext>
            </a:extLst>
          </p:cNvPr>
          <p:cNvSpPr/>
          <p:nvPr/>
        </p:nvSpPr>
        <p:spPr>
          <a:xfrm>
            <a:off x="8224995" y="1358903"/>
            <a:ext cx="25660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DO YOU</a:t>
            </a:r>
            <a:r>
              <a:rPr lang="en-GB" sz="5400" b="1" dirty="0">
                <a:solidFill>
                  <a:prstClr val="black"/>
                </a:solidFill>
              </a:rPr>
              <a:t>?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3C8437-0416-491C-B300-BC7DFC2EA657}"/>
              </a:ext>
            </a:extLst>
          </p:cNvPr>
          <p:cNvSpPr txBox="1"/>
          <p:nvPr/>
        </p:nvSpPr>
        <p:spPr>
          <a:xfrm>
            <a:off x="305938" y="0"/>
            <a:ext cx="3253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CAN  CAN’T  </a:t>
            </a:r>
          </a:p>
          <a:p>
            <a:r>
              <a:rPr lang="en-GB" dirty="0"/>
              <a:t>WILL WON’T </a:t>
            </a:r>
          </a:p>
          <a:p>
            <a:r>
              <a:rPr lang="en-GB" dirty="0"/>
              <a:t>SHOULD SHOULDN’T  </a:t>
            </a:r>
          </a:p>
          <a:p>
            <a:r>
              <a:rPr lang="en-GB" dirty="0"/>
              <a:t>MUST MUSN’T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036546-90CE-4921-BC78-1694F488138F}"/>
              </a:ext>
            </a:extLst>
          </p:cNvPr>
          <p:cNvSpPr txBox="1"/>
          <p:nvPr/>
        </p:nvSpPr>
        <p:spPr>
          <a:xfrm>
            <a:off x="2458741" y="2748885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/>
              <a:t>YOU </a:t>
            </a:r>
            <a:r>
              <a:rPr lang="en-GB" sz="48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93700">
                    <a:schemeClr val="accent4">
                      <a:satMod val="175000"/>
                    </a:schemeClr>
                  </a:glow>
                </a:effectLst>
              </a:rPr>
              <a:t>DO</a:t>
            </a:r>
            <a:r>
              <a:rPr lang="en-GB" sz="4800" b="1" dirty="0"/>
              <a:t> LIKE FRUIT,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29615B-5175-4B7A-8B85-33AC2F77C6E5}"/>
              </a:ext>
            </a:extLst>
          </p:cNvPr>
          <p:cNvSpPr/>
          <p:nvPr/>
        </p:nvSpPr>
        <p:spPr>
          <a:xfrm>
            <a:off x="7520730" y="2692970"/>
            <a:ext cx="34423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DON’T YOU</a:t>
            </a:r>
            <a:r>
              <a:rPr lang="en-GB" sz="5400" b="1" dirty="0">
                <a:solidFill>
                  <a:prstClr val="black"/>
                </a:solidFill>
              </a:rPr>
              <a:t>?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1F2B04-B91C-497E-92F9-37EA89E7FADF}"/>
              </a:ext>
            </a:extLst>
          </p:cNvPr>
          <p:cNvSpPr txBox="1"/>
          <p:nvPr/>
        </p:nvSpPr>
        <p:spPr>
          <a:xfrm>
            <a:off x="2458741" y="3579882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/>
              <a:t>YOU </a:t>
            </a:r>
            <a:r>
              <a:rPr lang="en-GB" sz="48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93700">
                    <a:schemeClr val="accent4">
                      <a:satMod val="175000"/>
                    </a:schemeClr>
                  </a:glow>
                </a:effectLst>
              </a:rPr>
              <a:t>DON’T</a:t>
            </a:r>
            <a:r>
              <a:rPr lang="en-GB" sz="4800" b="1" dirty="0"/>
              <a:t> LIKE FRUIT,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90ED28-AD37-4BD3-BC2D-9E0D00B2998D}"/>
              </a:ext>
            </a:extLst>
          </p:cNvPr>
          <p:cNvSpPr/>
          <p:nvPr/>
        </p:nvSpPr>
        <p:spPr>
          <a:xfrm>
            <a:off x="8397060" y="3508950"/>
            <a:ext cx="25660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DO YOU</a:t>
            </a:r>
            <a:r>
              <a:rPr lang="en-GB" sz="5400" b="1" dirty="0">
                <a:solidFill>
                  <a:prstClr val="black"/>
                </a:solidFill>
              </a:rPr>
              <a:t>?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522FBC-8E56-4D34-95A0-4BC6AB7423DE}"/>
              </a:ext>
            </a:extLst>
          </p:cNvPr>
          <p:cNvSpPr txBox="1"/>
          <p:nvPr/>
        </p:nvSpPr>
        <p:spPr>
          <a:xfrm>
            <a:off x="2458741" y="4811961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/>
              <a:t>YOU </a:t>
            </a:r>
            <a:r>
              <a:rPr lang="en-GB" sz="48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93700">
                    <a:schemeClr val="accent4">
                      <a:satMod val="175000"/>
                    </a:schemeClr>
                  </a:glow>
                </a:effectLst>
              </a:rPr>
              <a:t>DO</a:t>
            </a:r>
            <a:r>
              <a:rPr lang="en-GB" sz="4800" b="1" dirty="0"/>
              <a:t> LIKE FRUIT,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4FE1A1-4788-46F2-96F4-28683B393AA4}"/>
              </a:ext>
            </a:extLst>
          </p:cNvPr>
          <p:cNvSpPr/>
          <p:nvPr/>
        </p:nvSpPr>
        <p:spPr>
          <a:xfrm>
            <a:off x="7520730" y="4756046"/>
            <a:ext cx="34423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DON’T YOU</a:t>
            </a:r>
            <a:r>
              <a:rPr lang="en-GB" sz="5400" b="1" dirty="0">
                <a:solidFill>
                  <a:prstClr val="black"/>
                </a:solidFill>
              </a:rPr>
              <a:t>?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940865-F851-4EE1-A2B7-A52C4B35ECAD}"/>
              </a:ext>
            </a:extLst>
          </p:cNvPr>
          <p:cNvSpPr txBox="1"/>
          <p:nvPr/>
        </p:nvSpPr>
        <p:spPr>
          <a:xfrm>
            <a:off x="2458741" y="5642958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/>
              <a:t>YOU </a:t>
            </a:r>
            <a:r>
              <a:rPr lang="en-GB" sz="48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93700">
                    <a:schemeClr val="accent4">
                      <a:satMod val="175000"/>
                    </a:schemeClr>
                  </a:glow>
                </a:effectLst>
              </a:rPr>
              <a:t>DON’T</a:t>
            </a:r>
            <a:r>
              <a:rPr lang="en-GB" sz="4800" b="1" dirty="0"/>
              <a:t> LIKE FRUIT,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ABA4A4-109C-4532-BE54-6A3C6DCD1BE4}"/>
              </a:ext>
            </a:extLst>
          </p:cNvPr>
          <p:cNvSpPr/>
          <p:nvPr/>
        </p:nvSpPr>
        <p:spPr>
          <a:xfrm>
            <a:off x="8397060" y="5572026"/>
            <a:ext cx="25660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DO YOU</a:t>
            </a:r>
            <a:r>
              <a:rPr lang="en-GB" sz="5400" b="1" dirty="0">
                <a:solidFill>
                  <a:prstClr val="black"/>
                </a:solidFill>
              </a:rPr>
              <a:t>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47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44C495-5282-41DF-A6E6-4571B9744C5A}"/>
              </a:ext>
            </a:extLst>
          </p:cNvPr>
          <p:cNvSpPr txBox="1"/>
          <p:nvPr/>
        </p:nvSpPr>
        <p:spPr>
          <a:xfrm>
            <a:off x="2324100" y="2743200"/>
            <a:ext cx="75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IT </a:t>
            </a:r>
            <a:r>
              <a:rPr lang="en-GB" sz="60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93700">
                    <a:schemeClr val="accent4">
                      <a:satMod val="175000"/>
                    </a:schemeClr>
                  </a:glow>
                </a:effectLst>
              </a:rPr>
              <a:t>IS</a:t>
            </a:r>
            <a:r>
              <a:rPr lang="en-GB" sz="5400" b="1" dirty="0"/>
              <a:t> A NICE DAY,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159CC6-FC4D-45B2-A41F-3678A5FF4988}"/>
              </a:ext>
            </a:extLst>
          </p:cNvPr>
          <p:cNvSpPr/>
          <p:nvPr/>
        </p:nvSpPr>
        <p:spPr>
          <a:xfrm>
            <a:off x="7143074" y="2820978"/>
            <a:ext cx="26874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ISN’T IT</a:t>
            </a:r>
            <a:r>
              <a:rPr lang="en-GB" sz="5400" b="1" dirty="0">
                <a:solidFill>
                  <a:prstClr val="black"/>
                </a:solidFill>
              </a:rPr>
              <a:t>?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1003AA-2BE8-4851-B1F9-4CA72BAAB26D}"/>
              </a:ext>
            </a:extLst>
          </p:cNvPr>
          <p:cNvSpPr txBox="1"/>
          <p:nvPr/>
        </p:nvSpPr>
        <p:spPr>
          <a:xfrm>
            <a:off x="2286676" y="3758863"/>
            <a:ext cx="75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IT </a:t>
            </a:r>
            <a:r>
              <a:rPr lang="en-GB" sz="60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93700">
                    <a:schemeClr val="accent4">
                      <a:satMod val="175000"/>
                    </a:schemeClr>
                  </a:glow>
                </a:effectLst>
              </a:rPr>
              <a:t>IS</a:t>
            </a:r>
            <a:r>
              <a:rPr lang="en-GB" sz="5400" b="1" dirty="0"/>
              <a:t> A NICE DAY,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BFF4DE-6D31-422E-9662-7399DC344B11}"/>
              </a:ext>
            </a:extLst>
          </p:cNvPr>
          <p:cNvSpPr/>
          <p:nvPr/>
        </p:nvSpPr>
        <p:spPr>
          <a:xfrm>
            <a:off x="7105650" y="3836641"/>
            <a:ext cx="26874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ISN’T IT</a:t>
            </a:r>
            <a:r>
              <a:rPr lang="en-GB" sz="5400" b="1" dirty="0">
                <a:solidFill>
                  <a:prstClr val="black"/>
                </a:solidFill>
              </a:rPr>
              <a:t>?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72B943-79C9-48C6-81B1-738670BC7C32}"/>
              </a:ext>
            </a:extLst>
          </p:cNvPr>
          <p:cNvSpPr txBox="1"/>
          <p:nvPr/>
        </p:nvSpPr>
        <p:spPr>
          <a:xfrm>
            <a:off x="2433970" y="4837749"/>
            <a:ext cx="75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IT </a:t>
            </a:r>
            <a:r>
              <a:rPr lang="en-GB" sz="60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93700">
                    <a:schemeClr val="accent4">
                      <a:satMod val="175000"/>
                    </a:schemeClr>
                  </a:glow>
                </a:effectLst>
              </a:rPr>
              <a:t>IS</a:t>
            </a:r>
            <a:r>
              <a:rPr lang="en-GB" sz="5400" b="1" dirty="0"/>
              <a:t> A NICE DAY,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FD9526-E81C-47AF-9460-E7B7A05D38E9}"/>
              </a:ext>
            </a:extLst>
          </p:cNvPr>
          <p:cNvSpPr/>
          <p:nvPr/>
        </p:nvSpPr>
        <p:spPr>
          <a:xfrm>
            <a:off x="7252944" y="4915527"/>
            <a:ext cx="26874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ISN’T IT</a:t>
            </a:r>
            <a:r>
              <a:rPr lang="en-GB" sz="5400" b="1" dirty="0">
                <a:solidFill>
                  <a:prstClr val="black"/>
                </a:solidFill>
              </a:rPr>
              <a:t>?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CEC224-5244-4FDE-BC14-84300B52C997}"/>
              </a:ext>
            </a:extLst>
          </p:cNvPr>
          <p:cNvSpPr txBox="1"/>
          <p:nvPr/>
        </p:nvSpPr>
        <p:spPr>
          <a:xfrm>
            <a:off x="2286676" y="598838"/>
            <a:ext cx="75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IT </a:t>
            </a:r>
            <a:r>
              <a:rPr lang="en-GB" sz="60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93700">
                    <a:schemeClr val="accent4">
                      <a:satMod val="175000"/>
                    </a:schemeClr>
                  </a:glow>
                </a:effectLst>
              </a:rPr>
              <a:t>IS</a:t>
            </a:r>
            <a:r>
              <a:rPr lang="en-GB" sz="5400" b="1" dirty="0"/>
              <a:t> A NICE DAY,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0766B9-7A01-45F4-9477-C53A39E4BE34}"/>
              </a:ext>
            </a:extLst>
          </p:cNvPr>
          <p:cNvSpPr/>
          <p:nvPr/>
        </p:nvSpPr>
        <p:spPr>
          <a:xfrm>
            <a:off x="7105650" y="676616"/>
            <a:ext cx="26874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ISN’T IT</a:t>
            </a:r>
            <a:r>
              <a:rPr lang="en-GB" sz="5400" b="1" dirty="0">
                <a:solidFill>
                  <a:prstClr val="black"/>
                </a:solidFill>
              </a:rPr>
              <a:t>?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892CDE-C4B8-4986-919A-22903DE7417C}"/>
              </a:ext>
            </a:extLst>
          </p:cNvPr>
          <p:cNvSpPr txBox="1"/>
          <p:nvPr/>
        </p:nvSpPr>
        <p:spPr>
          <a:xfrm>
            <a:off x="2324100" y="1712982"/>
            <a:ext cx="75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IT </a:t>
            </a:r>
            <a:r>
              <a:rPr lang="en-GB" sz="60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93700">
                    <a:schemeClr val="accent4">
                      <a:satMod val="175000"/>
                    </a:schemeClr>
                  </a:glow>
                </a:effectLst>
              </a:rPr>
              <a:t>IS</a:t>
            </a:r>
            <a:r>
              <a:rPr lang="en-GB" sz="5400" b="1" dirty="0"/>
              <a:t> A NICE DAY,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BB42E7-E5A2-443E-8573-3243B5DC07D1}"/>
              </a:ext>
            </a:extLst>
          </p:cNvPr>
          <p:cNvSpPr/>
          <p:nvPr/>
        </p:nvSpPr>
        <p:spPr>
          <a:xfrm>
            <a:off x="7143074" y="1790760"/>
            <a:ext cx="26874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ISN’T IT</a:t>
            </a:r>
            <a:r>
              <a:rPr lang="en-GB" sz="5400" b="1" dirty="0">
                <a:solidFill>
                  <a:prstClr val="black"/>
                </a:solidFill>
              </a:rPr>
              <a:t>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507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629748-71DF-4694-BB0E-E2F49447DC56}"/>
              </a:ext>
            </a:extLst>
          </p:cNvPr>
          <p:cNvSpPr txBox="1"/>
          <p:nvPr/>
        </p:nvSpPr>
        <p:spPr>
          <a:xfrm>
            <a:off x="4364636" y="134911"/>
            <a:ext cx="346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EXAMPLES</a:t>
            </a:r>
          </a:p>
        </p:txBody>
      </p:sp>
    </p:spTree>
    <p:extLst>
      <p:ext uri="{BB962C8B-B14F-4D97-AF65-F5344CB8AC3E}">
        <p14:creationId xmlns:p14="http://schemas.microsoft.com/office/powerpoint/2010/main" val="32169575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42" y="3020245"/>
            <a:ext cx="12670971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 LISTEN...</a:t>
            </a: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2" end="2538.897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41380" y="663214"/>
            <a:ext cx="487363" cy="4873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51834" y="1352760"/>
            <a:ext cx="74682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LISTENING PRACTICE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7"/>
          <a:srcRect l="33138" t="38690" r="46670" b="32994"/>
          <a:stretch/>
        </p:blipFill>
        <p:spPr>
          <a:xfrm>
            <a:off x="2007602" y="737039"/>
            <a:ext cx="1772535" cy="2435606"/>
          </a:xfrm>
          <a:prstGeom prst="ellipse">
            <a:avLst/>
          </a:prstGeom>
          <a:ln>
            <a:solidFill>
              <a:sysClr val="windowText" lastClr="000000"/>
            </a:solidFill>
          </a:ln>
          <a:effectLst>
            <a:softEdge rad="112500"/>
          </a:effectLst>
        </p:spPr>
      </p:pic>
      <p:sp>
        <p:nvSpPr>
          <p:cNvPr id="45" name="Circle: Hollow 44"/>
          <p:cNvSpPr/>
          <p:nvPr/>
        </p:nvSpPr>
        <p:spPr>
          <a:xfrm>
            <a:off x="1445069" y="600758"/>
            <a:ext cx="2914928" cy="2779033"/>
          </a:xfrm>
          <a:prstGeom prst="donut">
            <a:avLst>
              <a:gd name="adj" fmla="val 2429"/>
            </a:avLst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Lightning Bolt 45"/>
          <p:cNvSpPr/>
          <p:nvPr/>
        </p:nvSpPr>
        <p:spPr>
          <a:xfrm>
            <a:off x="716870" y="2465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Lightning Bolt 46"/>
          <p:cNvSpPr/>
          <p:nvPr/>
        </p:nvSpPr>
        <p:spPr>
          <a:xfrm rot="19308518">
            <a:off x="521510" y="10029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Lightning Bolt 47"/>
          <p:cNvSpPr/>
          <p:nvPr/>
        </p:nvSpPr>
        <p:spPr>
          <a:xfrm rot="17719888">
            <a:off x="645852" y="16830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Lightning Bolt 48"/>
          <p:cNvSpPr/>
          <p:nvPr/>
        </p:nvSpPr>
        <p:spPr>
          <a:xfrm>
            <a:off x="869270" y="3989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Lightning Bolt 49"/>
          <p:cNvSpPr/>
          <p:nvPr/>
        </p:nvSpPr>
        <p:spPr>
          <a:xfrm rot="19308518">
            <a:off x="673910" y="11553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Lightning Bolt 50"/>
          <p:cNvSpPr/>
          <p:nvPr/>
        </p:nvSpPr>
        <p:spPr>
          <a:xfrm rot="17719888">
            <a:off x="798252" y="18354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Lightning Bolt 51"/>
          <p:cNvSpPr/>
          <p:nvPr/>
        </p:nvSpPr>
        <p:spPr>
          <a:xfrm>
            <a:off x="1021670" y="5513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Lightning Bolt 52"/>
          <p:cNvSpPr/>
          <p:nvPr/>
        </p:nvSpPr>
        <p:spPr>
          <a:xfrm rot="19308518">
            <a:off x="826310" y="13077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Lightning Bolt 53"/>
          <p:cNvSpPr/>
          <p:nvPr/>
        </p:nvSpPr>
        <p:spPr>
          <a:xfrm rot="17719888">
            <a:off x="950652" y="19878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Lightning Bolt 54"/>
          <p:cNvSpPr/>
          <p:nvPr/>
        </p:nvSpPr>
        <p:spPr>
          <a:xfrm>
            <a:off x="1174070" y="7037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Lightning Bolt 55"/>
          <p:cNvSpPr/>
          <p:nvPr/>
        </p:nvSpPr>
        <p:spPr>
          <a:xfrm rot="19308518">
            <a:off x="978710" y="14601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Lightning Bolt 56"/>
          <p:cNvSpPr/>
          <p:nvPr/>
        </p:nvSpPr>
        <p:spPr>
          <a:xfrm rot="17719888">
            <a:off x="959471" y="2013046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10226547" y="350570"/>
            <a:ext cx="1189973" cy="1091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9471634" y="411941"/>
            <a:ext cx="879412" cy="9687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4865345" y="5515428"/>
            <a:ext cx="1100200" cy="1141265"/>
          </a:xfrm>
          <a:prstGeom prst="rect">
            <a:avLst/>
          </a:prstGeom>
        </p:spPr>
      </p:pic>
      <p:pic>
        <p:nvPicPr>
          <p:cNvPr id="24" name="WH QS">
            <a:hlinkClick r:id="" action="ppaction://media"/>
            <a:extLst>
              <a:ext uri="{FF2B5EF4-FFF2-40B4-BE49-F238E27FC236}">
                <a16:creationId xmlns:a16="http://schemas.microsoft.com/office/drawing/2014/main" id="{5AAF5197-F8F5-4435-8E7E-302F31C178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51027" y="58070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7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0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mediacall" presetSubtype="0" fill="hold" nodeType="click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4587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 showWhenStopped="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DB7B2FC-3583-4989-86E7-531750E599E3}"/>
              </a:ext>
            </a:extLst>
          </p:cNvPr>
          <p:cNvSpPr/>
          <p:nvPr/>
        </p:nvSpPr>
        <p:spPr>
          <a:xfrm>
            <a:off x="2073208" y="1883378"/>
            <a:ext cx="91883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 ARE YOU?        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 NAME’S BOB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 DO YOU LIVE?      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LIVE IN LONDON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YOU ENGLISH?         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NO, I’M CANADIAN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YOUR JOB?           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I’M AN ARTIST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 DO YOU LIKE ART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1A231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1A231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BECAUSE I LOVE SHAPES AND COLOURS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 COLOUR DO YOU LIKE?      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OF THEM!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DO YOU TRAVEL TO WORK?     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FOOT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DO YOU RELAX?    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 WORK!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355FFF-DB7B-49DB-94D3-AC4488F92248}"/>
              </a:ext>
            </a:extLst>
          </p:cNvPr>
          <p:cNvSpPr txBox="1"/>
          <p:nvPr/>
        </p:nvSpPr>
        <p:spPr>
          <a:xfrm>
            <a:off x="9412887" y="324799"/>
            <a:ext cx="2891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LISTENING PRACTICE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5629AC-0DD9-42E1-814B-E08889143B97}"/>
              </a:ext>
            </a:extLst>
          </p:cNvPr>
          <p:cNvSpPr txBox="1"/>
          <p:nvPr/>
        </p:nvSpPr>
        <p:spPr>
          <a:xfrm>
            <a:off x="4305700" y="924026"/>
            <a:ext cx="3580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KID TALKS TO AN ARTIST</a:t>
            </a:r>
          </a:p>
        </p:txBody>
      </p:sp>
    </p:spTree>
    <p:extLst>
      <p:ext uri="{BB962C8B-B14F-4D97-AF65-F5344CB8AC3E}">
        <p14:creationId xmlns:p14="http://schemas.microsoft.com/office/powerpoint/2010/main" val="32925959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0403C3-A1AD-44ED-9C65-67C9B4F43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689" y="259315"/>
            <a:ext cx="11528385" cy="6339370"/>
          </a:xfrm>
          <a:prstGeom prst="rect">
            <a:avLst/>
          </a:prstGeom>
        </p:spPr>
      </p:pic>
      <p:pic>
        <p:nvPicPr>
          <p:cNvPr id="3" name="WH QS">
            <a:hlinkClick r:id="" action="ppaction://media"/>
            <a:extLst>
              <a:ext uri="{FF2B5EF4-FFF2-40B4-BE49-F238E27FC236}">
                <a16:creationId xmlns:a16="http://schemas.microsoft.com/office/drawing/2014/main" id="{CDC67B76-26A8-46BE-8CAD-C3A6B3F96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1027" y="58070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5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629748-71DF-4694-BB0E-E2F49447DC56}"/>
              </a:ext>
            </a:extLst>
          </p:cNvPr>
          <p:cNvSpPr txBox="1"/>
          <p:nvPr/>
        </p:nvSpPr>
        <p:spPr>
          <a:xfrm>
            <a:off x="4364636" y="134911"/>
            <a:ext cx="346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EXAMPLES</a:t>
            </a:r>
          </a:p>
        </p:txBody>
      </p:sp>
    </p:spTree>
    <p:extLst>
      <p:ext uri="{BB962C8B-B14F-4D97-AF65-F5344CB8AC3E}">
        <p14:creationId xmlns:p14="http://schemas.microsoft.com/office/powerpoint/2010/main" val="25750873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629748-71DF-4694-BB0E-E2F49447DC56}"/>
              </a:ext>
            </a:extLst>
          </p:cNvPr>
          <p:cNvSpPr txBox="1"/>
          <p:nvPr/>
        </p:nvSpPr>
        <p:spPr>
          <a:xfrm>
            <a:off x="4364636" y="134911"/>
            <a:ext cx="346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EXAMPLES</a:t>
            </a:r>
          </a:p>
        </p:txBody>
      </p:sp>
    </p:spTree>
    <p:extLst>
      <p:ext uri="{BB962C8B-B14F-4D97-AF65-F5344CB8AC3E}">
        <p14:creationId xmlns:p14="http://schemas.microsoft.com/office/powerpoint/2010/main" val="1627651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>
            <a:extLst>
              <a:ext uri="{FF2B5EF4-FFF2-40B4-BE49-F238E27FC236}">
                <a16:creationId xmlns:a16="http://schemas.microsoft.com/office/drawing/2014/main" id="{2BB7447E-2E1B-4323-B8E8-04D8678887D7}"/>
              </a:ext>
            </a:extLst>
          </p:cNvPr>
          <p:cNvSpPr/>
          <p:nvPr/>
        </p:nvSpPr>
        <p:spPr>
          <a:xfrm>
            <a:off x="4543293" y="516147"/>
            <a:ext cx="1837988" cy="11766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BECOMES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CDDAF5-75B6-4BB2-A32A-1870C1B98EA2}"/>
              </a:ext>
            </a:extLst>
          </p:cNvPr>
          <p:cNvSpPr/>
          <p:nvPr/>
        </p:nvSpPr>
        <p:spPr>
          <a:xfrm>
            <a:off x="8415202" y="793574"/>
            <a:ext cx="23012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ctr"/>
            <a:r>
              <a:rPr lang="en-GB" sz="3200" b="1" dirty="0">
                <a:solidFill>
                  <a:prstClr val="black"/>
                </a:solidFill>
              </a:rPr>
              <a:t>exchange it?</a:t>
            </a:r>
            <a:endParaRPr lang="en-GB" sz="3200" dirty="0">
              <a:solidFill>
                <a:prstClr val="black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0C25DF-636B-490D-82CC-C7A70FBA8A77}"/>
              </a:ext>
            </a:extLst>
          </p:cNvPr>
          <p:cNvSpPr/>
          <p:nvPr/>
        </p:nvSpPr>
        <p:spPr>
          <a:xfrm>
            <a:off x="2613787" y="873659"/>
            <a:ext cx="1629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ctr"/>
            <a:r>
              <a:rPr lang="en-GB" sz="2400" b="1" dirty="0">
                <a:solidFill>
                  <a:prstClr val="black"/>
                </a:solidFill>
              </a:rPr>
              <a:t>exchange it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AD8166-562B-462B-9DFC-8CACE29D5C59}"/>
              </a:ext>
            </a:extLst>
          </p:cNvPr>
          <p:cNvSpPr/>
          <p:nvPr/>
        </p:nvSpPr>
        <p:spPr>
          <a:xfrm>
            <a:off x="6815084" y="793573"/>
            <a:ext cx="16001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prstClr val="black"/>
                </a:solidFill>
                <a:effectLst>
                  <a:glow rad="419100">
                    <a:srgbClr val="FFC000">
                      <a:satMod val="175000"/>
                    </a:srgbClr>
                  </a:glow>
                </a:effectLst>
              </a:rPr>
              <a:t>Can she 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B785F0-657C-4D27-83EB-7E38D5064ADE}"/>
              </a:ext>
            </a:extLst>
          </p:cNvPr>
          <p:cNvSpPr/>
          <p:nvPr/>
        </p:nvSpPr>
        <p:spPr>
          <a:xfrm>
            <a:off x="1578312" y="873659"/>
            <a:ext cx="1158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prstClr val="black"/>
                </a:solidFill>
                <a:effectLst>
                  <a:glow rad="317500">
                    <a:srgbClr val="FFC000">
                      <a:satMod val="175000"/>
                    </a:srgbClr>
                  </a:glow>
                </a:effectLst>
              </a:rPr>
              <a:t>She can </a:t>
            </a:r>
            <a:endParaRPr lang="en-GB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F56A59B0-4C46-43C0-9AE9-F22996F08778}"/>
              </a:ext>
            </a:extLst>
          </p:cNvPr>
          <p:cNvSpPr/>
          <p:nvPr/>
        </p:nvSpPr>
        <p:spPr>
          <a:xfrm>
            <a:off x="4543293" y="2602125"/>
            <a:ext cx="1837988" cy="11766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BECOMES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26ADFF-9E07-4ADE-8AA8-6EBBD7EA92AA}"/>
              </a:ext>
            </a:extLst>
          </p:cNvPr>
          <p:cNvSpPr/>
          <p:nvPr/>
        </p:nvSpPr>
        <p:spPr>
          <a:xfrm>
            <a:off x="8415202" y="2879552"/>
            <a:ext cx="23012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ctr"/>
            <a:r>
              <a:rPr lang="en-GB" sz="3200" b="1" dirty="0">
                <a:solidFill>
                  <a:prstClr val="black"/>
                </a:solidFill>
              </a:rPr>
              <a:t>exchange it?</a:t>
            </a:r>
            <a:endParaRPr lang="en-GB" sz="3200" dirty="0">
              <a:solidFill>
                <a:prstClr val="black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9ECB1E-10E7-46A8-88E8-0E615BB322FB}"/>
              </a:ext>
            </a:extLst>
          </p:cNvPr>
          <p:cNvSpPr/>
          <p:nvPr/>
        </p:nvSpPr>
        <p:spPr>
          <a:xfrm>
            <a:off x="2613787" y="2959637"/>
            <a:ext cx="1629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ctr"/>
            <a:r>
              <a:rPr lang="en-GB" sz="2400" b="1" dirty="0">
                <a:solidFill>
                  <a:prstClr val="black"/>
                </a:solidFill>
              </a:rPr>
              <a:t>exchange it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8DF100-2D64-4E2B-BDF7-BEB869B0529B}"/>
              </a:ext>
            </a:extLst>
          </p:cNvPr>
          <p:cNvSpPr/>
          <p:nvPr/>
        </p:nvSpPr>
        <p:spPr>
          <a:xfrm>
            <a:off x="6815084" y="2879551"/>
            <a:ext cx="16001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prstClr val="black"/>
                </a:solidFill>
                <a:effectLst>
                  <a:glow rad="419100">
                    <a:srgbClr val="FFC000">
                      <a:satMod val="175000"/>
                    </a:srgbClr>
                  </a:glow>
                </a:effectLst>
              </a:rPr>
              <a:t>Can she 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E5EE4F-50AC-4573-ACD7-4D32804EF608}"/>
              </a:ext>
            </a:extLst>
          </p:cNvPr>
          <p:cNvSpPr/>
          <p:nvPr/>
        </p:nvSpPr>
        <p:spPr>
          <a:xfrm>
            <a:off x="1578312" y="2959637"/>
            <a:ext cx="1158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prstClr val="black"/>
                </a:solidFill>
                <a:effectLst>
                  <a:glow rad="317500">
                    <a:srgbClr val="FFC000">
                      <a:satMod val="175000"/>
                    </a:srgbClr>
                  </a:glow>
                </a:effectLst>
              </a:rPr>
              <a:t>She can </a:t>
            </a:r>
            <a:endParaRPr lang="en-GB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73A43271-BEE2-49E3-9498-74D3900ACA83}"/>
              </a:ext>
            </a:extLst>
          </p:cNvPr>
          <p:cNvSpPr/>
          <p:nvPr/>
        </p:nvSpPr>
        <p:spPr>
          <a:xfrm>
            <a:off x="4543293" y="4367157"/>
            <a:ext cx="1837988" cy="11766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BECOMES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290314-827D-44CC-84D7-546AD6A3CE94}"/>
              </a:ext>
            </a:extLst>
          </p:cNvPr>
          <p:cNvSpPr/>
          <p:nvPr/>
        </p:nvSpPr>
        <p:spPr>
          <a:xfrm>
            <a:off x="8415202" y="4644584"/>
            <a:ext cx="23012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ctr"/>
            <a:r>
              <a:rPr lang="en-GB" sz="3200" b="1" dirty="0">
                <a:solidFill>
                  <a:prstClr val="black"/>
                </a:solidFill>
              </a:rPr>
              <a:t>exchange it?</a:t>
            </a:r>
            <a:endParaRPr lang="en-GB" sz="3200" dirty="0">
              <a:solidFill>
                <a:prstClr val="black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FB2351B-FD60-42C6-B332-FD7FDC8369D2}"/>
              </a:ext>
            </a:extLst>
          </p:cNvPr>
          <p:cNvSpPr/>
          <p:nvPr/>
        </p:nvSpPr>
        <p:spPr>
          <a:xfrm>
            <a:off x="2613787" y="4724669"/>
            <a:ext cx="1629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ctr"/>
            <a:r>
              <a:rPr lang="en-GB" sz="2400" b="1" dirty="0">
                <a:solidFill>
                  <a:prstClr val="black"/>
                </a:solidFill>
              </a:rPr>
              <a:t>exchange it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829216-9DD5-444E-A0BE-51E7C9084E8B}"/>
              </a:ext>
            </a:extLst>
          </p:cNvPr>
          <p:cNvSpPr/>
          <p:nvPr/>
        </p:nvSpPr>
        <p:spPr>
          <a:xfrm>
            <a:off x="6815084" y="4644583"/>
            <a:ext cx="16001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prstClr val="black"/>
                </a:solidFill>
                <a:effectLst>
                  <a:glow rad="419100">
                    <a:srgbClr val="FFC000">
                      <a:satMod val="175000"/>
                    </a:srgbClr>
                  </a:glow>
                </a:effectLst>
              </a:rPr>
              <a:t>Can she </a:t>
            </a:r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96CFE6-6217-4280-A4C3-C5A363F74884}"/>
              </a:ext>
            </a:extLst>
          </p:cNvPr>
          <p:cNvSpPr/>
          <p:nvPr/>
        </p:nvSpPr>
        <p:spPr>
          <a:xfrm>
            <a:off x="1578312" y="4724669"/>
            <a:ext cx="1158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prstClr val="black"/>
                </a:solidFill>
                <a:effectLst>
                  <a:glow rad="317500">
                    <a:srgbClr val="FFC000">
                      <a:satMod val="175000"/>
                    </a:srgbClr>
                  </a:glow>
                </a:effectLst>
              </a:rPr>
              <a:t>She can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990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0.12084 0.16829 C 0.14597 0.20671 0.18373 0.22755 0.22344 0.22755 C 0.26849 0.22755 0.30456 0.20671 0.32969 0.16829 L 0.45065 3.7037E-7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26" y="1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0.12084 0.16828 C 0.14597 0.20671 0.18373 0.22754 0.22344 0.22754 C 0.26849 0.22754 0.30456 0.20671 0.32969 0.16828 L 0.45065 3.7037E-6 " pathEditMode="relative" rAng="0" ptsTypes="AAAAA">
                                      <p:cBhvr>
                                        <p:cTn id="5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26" y="1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0.12084 0.16829 C 0.14597 0.20672 0.18373 0.22755 0.22344 0.22755 C 0.26849 0.22755 0.30456 0.20672 0.32969 0.16829 L 0.45065 -3.7037E-6 " pathEditMode="relative" rAng="0" ptsTypes="AAAAA">
                                      <p:cBhvr>
                                        <p:cTn id="9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26" y="1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6" grpId="1"/>
      <p:bldP spid="7" grpId="0"/>
      <p:bldP spid="8" grpId="0"/>
      <p:bldP spid="8" grpId="1"/>
      <p:bldP spid="8" grpId="2"/>
      <p:bldP spid="8" grpId="3"/>
      <p:bldP spid="9" grpId="0" animBg="1"/>
      <p:bldP spid="10" grpId="0"/>
      <p:bldP spid="11" grpId="0"/>
      <p:bldP spid="11" grpId="1"/>
      <p:bldP spid="12" grpId="0"/>
      <p:bldP spid="13" grpId="0"/>
      <p:bldP spid="13" grpId="1"/>
      <p:bldP spid="13" grpId="2"/>
      <p:bldP spid="13" grpId="3"/>
      <p:bldP spid="14" grpId="0" animBg="1"/>
      <p:bldP spid="15" grpId="0"/>
      <p:bldP spid="16" grpId="0"/>
      <p:bldP spid="16" grpId="1"/>
      <p:bldP spid="17" grpId="0"/>
      <p:bldP spid="18" grpId="0"/>
      <p:bldP spid="18" grpId="1"/>
      <p:bldP spid="18" grpId="2"/>
      <p:bldP spid="18" grpId="3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estvid68WOPT">
            <a:hlinkClick r:id="" action="ppaction://media"/>
            <a:extLst>
              <a:ext uri="{FF2B5EF4-FFF2-40B4-BE49-F238E27FC236}">
                <a16:creationId xmlns:a16="http://schemas.microsoft.com/office/drawing/2014/main" id="{54BE0627-01AA-44D7-AD3B-9036D58970B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6594" end="117755"/>
                </p14:media>
              </p:ext>
            </p:extLst>
          </p:nvPr>
        </p:nvPicPr>
        <p:blipFill rotWithShape="1">
          <a:blip r:embed="rId4">
            <a:lum bright="24000" contrast="26000"/>
          </a:blip>
          <a:srcRect l="31357" t="19887" r="20316" b="22416"/>
          <a:stretch/>
        </p:blipFill>
        <p:spPr>
          <a:xfrm>
            <a:off x="1392391" y="822325"/>
            <a:ext cx="9753600" cy="68135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995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4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B0DCEA-99C7-41B1-B4C5-1D7B55B41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2018" y="437948"/>
            <a:ext cx="5973292" cy="59821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2BF29F8-1EA0-40FE-8100-215B8C4F653E}"/>
              </a:ext>
            </a:extLst>
          </p:cNvPr>
          <p:cNvSpPr/>
          <p:nvPr/>
        </p:nvSpPr>
        <p:spPr>
          <a:xfrm>
            <a:off x="698676" y="1841301"/>
            <a:ext cx="4395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8C716C-8B63-4884-974B-3B8AFE1E424A}"/>
              </a:ext>
            </a:extLst>
          </p:cNvPr>
          <p:cNvSpPr/>
          <p:nvPr/>
        </p:nvSpPr>
        <p:spPr>
          <a:xfrm flipH="1">
            <a:off x="659754" y="680941"/>
            <a:ext cx="4784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954BCA-82E0-4992-AC32-3BB17E3A7C0E}"/>
              </a:ext>
            </a:extLst>
          </p:cNvPr>
          <p:cNvSpPr/>
          <p:nvPr/>
        </p:nvSpPr>
        <p:spPr>
          <a:xfrm>
            <a:off x="679215" y="1216269"/>
            <a:ext cx="4395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8384874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AABFE65-B4B7-4B3D-B083-FA31531B3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695" y="3997379"/>
            <a:ext cx="2655419" cy="25804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923A0A7-5268-45C2-BD78-6DC50743B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061" y="2602920"/>
            <a:ext cx="302387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291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629748-71DF-4694-BB0E-E2F49447DC56}"/>
              </a:ext>
            </a:extLst>
          </p:cNvPr>
          <p:cNvSpPr txBox="1"/>
          <p:nvPr/>
        </p:nvSpPr>
        <p:spPr>
          <a:xfrm>
            <a:off x="3239492" y="305068"/>
            <a:ext cx="571301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  MARKER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A7EEEE-5E0E-4469-AD71-61E34CFE06C0}"/>
              </a:ext>
            </a:extLst>
          </p:cNvPr>
          <p:cNvSpPr/>
          <p:nvPr/>
        </p:nvSpPr>
        <p:spPr>
          <a:xfrm>
            <a:off x="3048000" y="1997839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do you want for dinner?)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do you think will win the election?)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(I want to know to 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I should address this letter.)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Whose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Whose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sock is this?)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of these shirts should I buy?)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does the concert begin?)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should we visit in Spain?)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is the sky blue?)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do we get there from here?)</a:t>
            </a:r>
          </a:p>
        </p:txBody>
      </p:sp>
    </p:spTree>
    <p:extLst>
      <p:ext uri="{BB962C8B-B14F-4D97-AF65-F5344CB8AC3E}">
        <p14:creationId xmlns:p14="http://schemas.microsoft.com/office/powerpoint/2010/main" val="12580196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DB7B2FC-3583-4989-86E7-531750E599E3}"/>
              </a:ext>
            </a:extLst>
          </p:cNvPr>
          <p:cNvSpPr/>
          <p:nvPr/>
        </p:nvSpPr>
        <p:spPr>
          <a:xfrm>
            <a:off x="2073208" y="1883378"/>
            <a:ext cx="918835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 NAME’S BOB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LIVE IN LONDON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NO, I’M CANADIAN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I’M AN ARTIST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BECAUSE I LOVE SHAPES AND COLOURS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OF THEM!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FOOT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 WORK!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355FFF-DB7B-49DB-94D3-AC4488F92248}"/>
              </a:ext>
            </a:extLst>
          </p:cNvPr>
          <p:cNvSpPr txBox="1"/>
          <p:nvPr/>
        </p:nvSpPr>
        <p:spPr>
          <a:xfrm>
            <a:off x="9412887" y="324799"/>
            <a:ext cx="2891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LISTENING PRACTICE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5629AC-0DD9-42E1-814B-E08889143B97}"/>
              </a:ext>
            </a:extLst>
          </p:cNvPr>
          <p:cNvSpPr txBox="1"/>
          <p:nvPr/>
        </p:nvSpPr>
        <p:spPr>
          <a:xfrm>
            <a:off x="4305700" y="924026"/>
            <a:ext cx="3580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KID TALKS TO AN ARTIST</a:t>
            </a:r>
          </a:p>
        </p:txBody>
      </p:sp>
    </p:spTree>
    <p:extLst>
      <p:ext uri="{BB962C8B-B14F-4D97-AF65-F5344CB8AC3E}">
        <p14:creationId xmlns:p14="http://schemas.microsoft.com/office/powerpoint/2010/main" val="32510209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7BE725-BDDF-46AC-92C9-623F2536FE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84"/>
          <a:stretch/>
        </p:blipFill>
        <p:spPr>
          <a:xfrm>
            <a:off x="7661711" y="3002151"/>
            <a:ext cx="3101483" cy="30836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Picture 2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3587B94E-7B7C-41ED-83A0-63118CF528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367"/>
          <a:stretch/>
        </p:blipFill>
        <p:spPr>
          <a:xfrm>
            <a:off x="1428806" y="1657732"/>
            <a:ext cx="4962368" cy="456281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497882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629748-71DF-4694-BB0E-E2F49447DC56}"/>
              </a:ext>
            </a:extLst>
          </p:cNvPr>
          <p:cNvSpPr txBox="1"/>
          <p:nvPr/>
        </p:nvSpPr>
        <p:spPr>
          <a:xfrm>
            <a:off x="4364636" y="134911"/>
            <a:ext cx="346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512D8B-4F26-4353-84C8-860B2A1E3B9E}"/>
              </a:ext>
            </a:extLst>
          </p:cNvPr>
          <p:cNvSpPr/>
          <p:nvPr/>
        </p:nvSpPr>
        <p:spPr>
          <a:xfrm>
            <a:off x="3289078" y="719686"/>
            <a:ext cx="56138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OF STATEMENTS MADE INTO QUESTIONS</a:t>
            </a:r>
            <a:r>
              <a:rPr lang="en-GB" altLang="en-US" dirty="0">
                <a:solidFill>
                  <a:prstClr val="black"/>
                </a:solidFill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84C60F-31CF-4C99-B512-85E6CBCD624F}"/>
              </a:ext>
            </a:extLst>
          </p:cNvPr>
          <p:cNvSpPr txBox="1"/>
          <p:nvPr/>
        </p:nvSpPr>
        <p:spPr>
          <a:xfrm>
            <a:off x="5617978" y="2111650"/>
            <a:ext cx="563745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effectLst>
                  <a:glow rad="381000">
                    <a:schemeClr val="accent4">
                      <a:satMod val="175000"/>
                    </a:schemeClr>
                  </a:glow>
                </a:effectLst>
              </a:rPr>
              <a:t>      Am I </a:t>
            </a:r>
            <a:r>
              <a:rPr lang="en-GB" sz="3200" b="1" dirty="0"/>
              <a:t>eating your sandwich?</a:t>
            </a:r>
            <a:endParaRPr lang="en-GB" sz="3200" dirty="0"/>
          </a:p>
          <a:p>
            <a:pPr fontAlgn="ctr"/>
            <a:endParaRPr lang="en-GB" sz="2400" b="1" dirty="0"/>
          </a:p>
          <a:p>
            <a:pPr fontAlgn="ctr"/>
            <a:r>
              <a:rPr lang="en-GB" sz="2400" b="1" dirty="0"/>
              <a:t>    </a:t>
            </a:r>
            <a:r>
              <a:rPr lang="en-GB" sz="3200" b="1" dirty="0">
                <a:effectLst>
                  <a:glow rad="393700">
                    <a:schemeClr val="accent4">
                      <a:satMod val="175000"/>
                    </a:schemeClr>
                  </a:glow>
                </a:effectLst>
              </a:rPr>
              <a:t>Were you </a:t>
            </a:r>
            <a:r>
              <a:rPr lang="en-GB" sz="3200" b="1" dirty="0"/>
              <a:t>on the wrong bus?</a:t>
            </a:r>
            <a:endParaRPr lang="en-GB" sz="3200" dirty="0"/>
          </a:p>
          <a:p>
            <a:pPr fontAlgn="ctr"/>
            <a:endParaRPr lang="en-GB" sz="2800" b="1" dirty="0"/>
          </a:p>
          <a:p>
            <a:pPr fontAlgn="ctr"/>
            <a:r>
              <a:rPr lang="en-GB" sz="3200" b="1" dirty="0">
                <a:effectLst>
                  <a:glow rad="419100">
                    <a:schemeClr val="accent4">
                      <a:satMod val="175000"/>
                    </a:schemeClr>
                  </a:glow>
                </a:effectLst>
              </a:rPr>
              <a:t>      Can she </a:t>
            </a:r>
            <a:r>
              <a:rPr lang="en-GB" sz="3200" b="1" dirty="0"/>
              <a:t>exchange it?</a:t>
            </a:r>
            <a:endParaRPr lang="en-GB" sz="3200" dirty="0"/>
          </a:p>
          <a:p>
            <a:pPr fontAlgn="ctr"/>
            <a:endParaRPr lang="en-GB" sz="3200" b="1" dirty="0"/>
          </a:p>
          <a:p>
            <a:pPr fontAlgn="ctr"/>
            <a:r>
              <a:rPr lang="en-GB" sz="3200" b="1" dirty="0">
                <a:effectLst>
                  <a:glow rad="419100">
                    <a:schemeClr val="accent4">
                      <a:satMod val="175000"/>
                    </a:schemeClr>
                  </a:glow>
                </a:effectLst>
              </a:rPr>
              <a:t>      Have we </a:t>
            </a:r>
            <a:r>
              <a:rPr lang="en-GB" sz="3200" b="1" dirty="0"/>
              <a:t>paid online?</a:t>
            </a:r>
            <a:endParaRPr lang="en-GB" sz="3200" dirty="0"/>
          </a:p>
          <a:p>
            <a:pPr fontAlgn="ctr"/>
            <a:endParaRPr lang="en-GB" sz="2800" b="1" dirty="0"/>
          </a:p>
          <a:p>
            <a:pPr fontAlgn="ctr"/>
            <a:r>
              <a:rPr lang="en-GB" sz="3200" b="1" dirty="0">
                <a:effectLst>
                  <a:glow rad="419100">
                    <a:schemeClr val="accent4">
                      <a:satMod val="175000"/>
                    </a:schemeClr>
                  </a:glow>
                </a:effectLst>
              </a:rPr>
              <a:t>    Will they </a:t>
            </a:r>
            <a:r>
              <a:rPr lang="en-GB" sz="3200" b="1" dirty="0"/>
              <a:t>arrive this evening?</a:t>
            </a:r>
            <a:endParaRPr lang="en-GB"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1CE47F-2E02-44FC-AB9D-746BE0F974D1}"/>
              </a:ext>
            </a:extLst>
          </p:cNvPr>
          <p:cNvSpPr/>
          <p:nvPr/>
        </p:nvSpPr>
        <p:spPr>
          <a:xfrm>
            <a:off x="1261575" y="1350727"/>
            <a:ext cx="1006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b="1" dirty="0">
                <a:solidFill>
                  <a:prstClr val="black"/>
                </a:solidFill>
                <a:latin typeface="Arial" panose="020B0604020202020204" pitchFamily="34" charset="0"/>
              </a:rPr>
              <a:t>STATEMENTS                                                                                             QUESTIONS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E38BAC-A8CD-4531-AB71-EB1A3901DF40}"/>
              </a:ext>
            </a:extLst>
          </p:cNvPr>
          <p:cNvSpPr txBox="1"/>
          <p:nvPr/>
        </p:nvSpPr>
        <p:spPr>
          <a:xfrm>
            <a:off x="580464" y="2234761"/>
            <a:ext cx="386684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I am eating your sandwich</a:t>
            </a:r>
          </a:p>
          <a:p>
            <a:pPr fontAlgn="ctr"/>
            <a:r>
              <a:rPr lang="en-GB" sz="2800" b="1" dirty="0"/>
              <a:t> </a:t>
            </a:r>
            <a:endParaRPr lang="en-GB" sz="2800" dirty="0"/>
          </a:p>
          <a:p>
            <a:pPr fontAlgn="ctr"/>
            <a:r>
              <a:rPr lang="en-GB" sz="2400" b="1" dirty="0">
                <a:solidFill>
                  <a:prstClr val="black"/>
                </a:solidFill>
              </a:rPr>
              <a:t>You were on the wrong bus</a:t>
            </a:r>
          </a:p>
          <a:p>
            <a:pPr fontAlgn="ctr"/>
            <a:endParaRPr lang="en-GB" sz="3600" b="1" dirty="0"/>
          </a:p>
          <a:p>
            <a:pPr fontAlgn="ctr"/>
            <a:r>
              <a:rPr lang="en-GB" sz="2400" b="1" dirty="0"/>
              <a:t>She can exchange it</a:t>
            </a:r>
          </a:p>
          <a:p>
            <a:pPr fontAlgn="ctr"/>
            <a:endParaRPr lang="en-GB" sz="1200" b="1" dirty="0"/>
          </a:p>
          <a:p>
            <a:pPr fontAlgn="ctr"/>
            <a:r>
              <a:rPr lang="en-GB" sz="2400" b="1" dirty="0"/>
              <a:t> </a:t>
            </a:r>
          </a:p>
          <a:p>
            <a:pPr fontAlgn="ctr"/>
            <a:r>
              <a:rPr lang="en-GB" sz="2400" b="1" dirty="0"/>
              <a:t>We have paid online</a:t>
            </a:r>
          </a:p>
          <a:p>
            <a:pPr fontAlgn="ctr"/>
            <a:r>
              <a:rPr lang="en-GB" sz="2400" b="1" dirty="0"/>
              <a:t>                          </a:t>
            </a:r>
            <a:r>
              <a:rPr lang="en-GB" sz="4000" b="1" dirty="0"/>
              <a:t> </a:t>
            </a:r>
            <a:r>
              <a:rPr lang="en-GB" sz="2400" b="1" dirty="0"/>
              <a:t>                             </a:t>
            </a:r>
          </a:p>
          <a:p>
            <a:pPr fontAlgn="ctr"/>
            <a:r>
              <a:rPr lang="en-GB" sz="2400" b="1" dirty="0"/>
              <a:t>They will arrive this evening                       </a:t>
            </a:r>
            <a:endParaRPr lang="en-GB" sz="3200" dirty="0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12973319-6705-40A5-BA16-D07E627FA790}"/>
              </a:ext>
            </a:extLst>
          </p:cNvPr>
          <p:cNvSpPr/>
          <p:nvPr/>
        </p:nvSpPr>
        <p:spPr>
          <a:xfrm>
            <a:off x="4447309" y="2234761"/>
            <a:ext cx="1245029" cy="4488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C7B2469A-EECF-4630-8D35-B80C9B9395FB}"/>
              </a:ext>
            </a:extLst>
          </p:cNvPr>
          <p:cNvSpPr/>
          <p:nvPr/>
        </p:nvSpPr>
        <p:spPr>
          <a:xfrm>
            <a:off x="4447309" y="3062664"/>
            <a:ext cx="1245029" cy="4488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6A9C8735-6CF4-4FA0-BDF1-AF10C6922CA4}"/>
              </a:ext>
            </a:extLst>
          </p:cNvPr>
          <p:cNvSpPr/>
          <p:nvPr/>
        </p:nvSpPr>
        <p:spPr>
          <a:xfrm>
            <a:off x="4209011" y="3949909"/>
            <a:ext cx="1245029" cy="4488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537BFF1F-0058-4E7D-9268-34AD5353F7CF}"/>
              </a:ext>
            </a:extLst>
          </p:cNvPr>
          <p:cNvSpPr/>
          <p:nvPr/>
        </p:nvSpPr>
        <p:spPr>
          <a:xfrm>
            <a:off x="4290980" y="4879680"/>
            <a:ext cx="1245029" cy="4488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8433931-D5C4-4246-92CE-1AC5518E03A0}"/>
              </a:ext>
            </a:extLst>
          </p:cNvPr>
          <p:cNvSpPr/>
          <p:nvPr/>
        </p:nvSpPr>
        <p:spPr>
          <a:xfrm>
            <a:off x="4502238" y="5855624"/>
            <a:ext cx="1245029" cy="4488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08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fill="hold" grpId="0" nodeType="clickEffect">
                                  <p:stCondLst>
                                    <p:cond delay="15000"/>
                                  </p:stCondLst>
                                  <p:childTnLst>
                                    <p:animRot by="21600000">
                                      <p:cBhvr>
                                        <p:cTn id="9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DFA299-89F9-488F-9F5D-24534A85CF42}"/>
              </a:ext>
            </a:extLst>
          </p:cNvPr>
          <p:cNvSpPr/>
          <p:nvPr/>
        </p:nvSpPr>
        <p:spPr>
          <a:xfrm>
            <a:off x="685961" y="4408710"/>
            <a:ext cx="1082007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3429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WH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-QUESTION WORDS</a:t>
            </a: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FCDCC2-EE20-4426-8BD3-C763CA0203C9}"/>
              </a:ext>
            </a:extLst>
          </p:cNvPr>
          <p:cNvSpPr/>
          <p:nvPr/>
        </p:nvSpPr>
        <p:spPr>
          <a:xfrm>
            <a:off x="1681458" y="941898"/>
            <a:ext cx="882908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b="1" dirty="0">
                <a:solidFill>
                  <a:prstClr val="black"/>
                </a:solidFill>
              </a:rPr>
              <a:t>WHEN WE ASK QUESTIONS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8BB924-037C-496B-92C4-5E59DE7DA805}"/>
              </a:ext>
            </a:extLst>
          </p:cNvPr>
          <p:cNvSpPr/>
          <p:nvPr/>
        </p:nvSpPr>
        <p:spPr>
          <a:xfrm>
            <a:off x="3056546" y="2413337"/>
            <a:ext cx="607890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b="1" dirty="0">
                <a:solidFill>
                  <a:prstClr val="black"/>
                </a:solidFill>
              </a:rPr>
              <a:t>WE CAN ALSO USE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6778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629748-71DF-4694-BB0E-E2F49447DC56}"/>
              </a:ext>
            </a:extLst>
          </p:cNvPr>
          <p:cNvSpPr txBox="1"/>
          <p:nvPr/>
        </p:nvSpPr>
        <p:spPr>
          <a:xfrm>
            <a:off x="3429000" y="179881"/>
            <a:ext cx="533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MAIN QUESTION WORDS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993CCC-75A3-434F-9A1E-D69E5637FF89}"/>
              </a:ext>
            </a:extLst>
          </p:cNvPr>
          <p:cNvSpPr txBox="1"/>
          <p:nvPr/>
        </p:nvSpPr>
        <p:spPr>
          <a:xfrm>
            <a:off x="1345117" y="4886670"/>
            <a:ext cx="18248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WHY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E6C0F7-2577-4B9A-886E-612A9CD0B376}"/>
              </a:ext>
            </a:extLst>
          </p:cNvPr>
          <p:cNvSpPr txBox="1"/>
          <p:nvPr/>
        </p:nvSpPr>
        <p:spPr>
          <a:xfrm>
            <a:off x="1131757" y="1368966"/>
            <a:ext cx="20381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WHO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D808D8-132F-438B-BB3C-6FC6DF43065A}"/>
              </a:ext>
            </a:extLst>
          </p:cNvPr>
          <p:cNvSpPr txBox="1"/>
          <p:nvPr/>
        </p:nvSpPr>
        <p:spPr>
          <a:xfrm>
            <a:off x="979356" y="2510966"/>
            <a:ext cx="26020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WHERE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4715CB-2503-4758-86DF-D2E799FF66BF}"/>
              </a:ext>
            </a:extLst>
          </p:cNvPr>
          <p:cNvSpPr txBox="1"/>
          <p:nvPr/>
        </p:nvSpPr>
        <p:spPr>
          <a:xfrm>
            <a:off x="1131757" y="3652966"/>
            <a:ext cx="22972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WHEN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676EAB-51C4-4E9B-97AA-EF7A0962C92B}"/>
              </a:ext>
            </a:extLst>
          </p:cNvPr>
          <p:cNvSpPr txBox="1"/>
          <p:nvPr/>
        </p:nvSpPr>
        <p:spPr>
          <a:xfrm>
            <a:off x="3855720" y="1522854"/>
            <a:ext cx="5029200" cy="70788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7399"/>
            </a:avLst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4000" b="1" dirty="0"/>
              <a:t>PERSON QUESTION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9D7C2F-832E-458A-A48A-ECD33E30B4D1}"/>
              </a:ext>
            </a:extLst>
          </p:cNvPr>
          <p:cNvSpPr txBox="1"/>
          <p:nvPr/>
        </p:nvSpPr>
        <p:spPr>
          <a:xfrm>
            <a:off x="4053840" y="2666016"/>
            <a:ext cx="4556764" cy="70788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8251"/>
            </a:avLst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4000" b="1" dirty="0"/>
              <a:t>PLACE QUESTION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389733-4AA2-4D27-9C93-77A2E4835AC1}"/>
              </a:ext>
            </a:extLst>
          </p:cNvPr>
          <p:cNvSpPr txBox="1"/>
          <p:nvPr/>
        </p:nvSpPr>
        <p:spPr>
          <a:xfrm>
            <a:off x="4053839" y="3809178"/>
            <a:ext cx="4099561" cy="70788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9294"/>
            </a:avLst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4000" b="1" dirty="0"/>
              <a:t>TIME QUESTION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C394E7-31E6-4428-8F63-12D822006C06}"/>
              </a:ext>
            </a:extLst>
          </p:cNvPr>
          <p:cNvSpPr txBox="1"/>
          <p:nvPr/>
        </p:nvSpPr>
        <p:spPr>
          <a:xfrm>
            <a:off x="3545833" y="5040558"/>
            <a:ext cx="5217167" cy="70788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6018"/>
            </a:avLst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4000" b="1" dirty="0"/>
              <a:t>REASON QUESTION</a:t>
            </a:r>
          </a:p>
        </p:txBody>
      </p:sp>
      <p:sp>
        <p:nvSpPr>
          <p:cNvPr id="14" name="Not Equal 13">
            <a:extLst>
              <a:ext uri="{FF2B5EF4-FFF2-40B4-BE49-F238E27FC236}">
                <a16:creationId xmlns:a16="http://schemas.microsoft.com/office/drawing/2014/main" id="{05FCC613-47E4-476C-B8CB-1DCD27CB7356}"/>
              </a:ext>
            </a:extLst>
          </p:cNvPr>
          <p:cNvSpPr/>
          <p:nvPr/>
        </p:nvSpPr>
        <p:spPr>
          <a:xfrm>
            <a:off x="655320" y="6096000"/>
            <a:ext cx="1097280" cy="457200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915CFF-B13A-4985-9EEA-26B454BA9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82778">
            <a:off x="5845545" y="820158"/>
            <a:ext cx="5530117" cy="513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0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629748-71DF-4694-BB0E-E2F49447DC56}"/>
              </a:ext>
            </a:extLst>
          </p:cNvPr>
          <p:cNvSpPr txBox="1"/>
          <p:nvPr/>
        </p:nvSpPr>
        <p:spPr>
          <a:xfrm>
            <a:off x="3429000" y="179881"/>
            <a:ext cx="533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MAIN QUESTION WORDS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E6C0F7-2577-4B9A-886E-612A9CD0B376}"/>
              </a:ext>
            </a:extLst>
          </p:cNvPr>
          <p:cNvSpPr txBox="1"/>
          <p:nvPr/>
        </p:nvSpPr>
        <p:spPr>
          <a:xfrm>
            <a:off x="1192717" y="1749966"/>
            <a:ext cx="21448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WHAT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D808D8-132F-438B-BB3C-6FC6DF43065A}"/>
              </a:ext>
            </a:extLst>
          </p:cNvPr>
          <p:cNvSpPr txBox="1"/>
          <p:nvPr/>
        </p:nvSpPr>
        <p:spPr>
          <a:xfrm>
            <a:off x="1040316" y="2891966"/>
            <a:ext cx="26020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WHICH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4715CB-2503-4758-86DF-D2E799FF66BF}"/>
              </a:ext>
            </a:extLst>
          </p:cNvPr>
          <p:cNvSpPr txBox="1"/>
          <p:nvPr/>
        </p:nvSpPr>
        <p:spPr>
          <a:xfrm>
            <a:off x="1192717" y="4033966"/>
            <a:ext cx="22972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HOW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676EAB-51C4-4E9B-97AA-EF7A0962C92B}"/>
              </a:ext>
            </a:extLst>
          </p:cNvPr>
          <p:cNvSpPr txBox="1"/>
          <p:nvPr/>
        </p:nvSpPr>
        <p:spPr>
          <a:xfrm>
            <a:off x="3916680" y="1903854"/>
            <a:ext cx="4632960" cy="70788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7790"/>
            </a:avLst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4000" b="1" dirty="0"/>
              <a:t>FACT QUESTION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9D7C2F-832E-458A-A48A-ECD33E30B4D1}"/>
              </a:ext>
            </a:extLst>
          </p:cNvPr>
          <p:cNvSpPr txBox="1"/>
          <p:nvPr/>
        </p:nvSpPr>
        <p:spPr>
          <a:xfrm>
            <a:off x="4114800" y="3047016"/>
            <a:ext cx="5074920" cy="70788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2666"/>
            </a:avLst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4000" b="1" dirty="0"/>
              <a:t>CHOICE QUESTION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389733-4AA2-4D27-9C93-77A2E4835AC1}"/>
              </a:ext>
            </a:extLst>
          </p:cNvPr>
          <p:cNvSpPr txBox="1"/>
          <p:nvPr/>
        </p:nvSpPr>
        <p:spPr>
          <a:xfrm>
            <a:off x="4114800" y="4190178"/>
            <a:ext cx="5074920" cy="70788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9556"/>
            </a:avLst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4000" b="1" dirty="0"/>
              <a:t>METHOD QUESTION</a:t>
            </a:r>
          </a:p>
        </p:txBody>
      </p:sp>
      <p:sp>
        <p:nvSpPr>
          <p:cNvPr id="14" name="Not Equal 13">
            <a:extLst>
              <a:ext uri="{FF2B5EF4-FFF2-40B4-BE49-F238E27FC236}">
                <a16:creationId xmlns:a16="http://schemas.microsoft.com/office/drawing/2014/main" id="{05FCC613-47E4-476C-B8CB-1DCD27CB7356}"/>
              </a:ext>
            </a:extLst>
          </p:cNvPr>
          <p:cNvSpPr/>
          <p:nvPr/>
        </p:nvSpPr>
        <p:spPr>
          <a:xfrm>
            <a:off x="655320" y="6096000"/>
            <a:ext cx="1097280" cy="457200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7BACFB-8A4D-4A22-842D-0F3F6F58C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82778">
            <a:off x="6590333" y="871427"/>
            <a:ext cx="5076855" cy="4710684"/>
          </a:xfrm>
          <a:prstGeom prst="rect">
            <a:avLst/>
          </a:prstGeom>
        </p:spPr>
      </p:pic>
      <p:sp>
        <p:nvSpPr>
          <p:cNvPr id="4" name="Not Equal 3">
            <a:extLst>
              <a:ext uri="{FF2B5EF4-FFF2-40B4-BE49-F238E27FC236}">
                <a16:creationId xmlns:a16="http://schemas.microsoft.com/office/drawing/2014/main" id="{76FE9FDA-2FB9-490D-9060-99E2DC003CC2}"/>
              </a:ext>
            </a:extLst>
          </p:cNvPr>
          <p:cNvSpPr/>
          <p:nvPr/>
        </p:nvSpPr>
        <p:spPr>
          <a:xfrm>
            <a:off x="655320" y="5608320"/>
            <a:ext cx="1097280" cy="655320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7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 animBg="1"/>
      <p:bldP spid="11" grpId="0" animBg="1"/>
      <p:bldP spid="12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629748-71DF-4694-BB0E-E2F49447DC56}"/>
              </a:ext>
            </a:extLst>
          </p:cNvPr>
          <p:cNvSpPr txBox="1"/>
          <p:nvPr/>
        </p:nvSpPr>
        <p:spPr>
          <a:xfrm>
            <a:off x="4719778" y="134911"/>
            <a:ext cx="2752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KEY EXAMPLES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FE2E37-3BF4-4DA8-817D-D524E2D46A58}"/>
              </a:ext>
            </a:extLst>
          </p:cNvPr>
          <p:cNvSpPr txBox="1"/>
          <p:nvPr/>
        </p:nvSpPr>
        <p:spPr>
          <a:xfrm>
            <a:off x="3017020" y="5566162"/>
            <a:ext cx="8910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accent1">
                    <a:lumMod val="50000"/>
                  </a:schemeClr>
                </a:solidFill>
                <a:effectLst>
                  <a:glow rad="469900">
                    <a:schemeClr val="accent4">
                      <a:satMod val="175000"/>
                    </a:schemeClr>
                  </a:glow>
                </a:effectLst>
              </a:rPr>
              <a:t>WHY</a:t>
            </a:r>
            <a:r>
              <a:rPr lang="en-GB" sz="6000" b="1" dirty="0"/>
              <a:t> DO YOU LIKE MUSIC?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7C00B9-5CBC-4ABD-AB53-0E0515549ADA}"/>
              </a:ext>
            </a:extLst>
          </p:cNvPr>
          <p:cNvSpPr txBox="1"/>
          <p:nvPr/>
        </p:nvSpPr>
        <p:spPr>
          <a:xfrm>
            <a:off x="3896318" y="1291838"/>
            <a:ext cx="55271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accent1">
                    <a:lumMod val="50000"/>
                  </a:schemeClr>
                </a:solidFill>
                <a:effectLst>
                  <a:glow rad="635000">
                    <a:schemeClr val="accent4">
                      <a:satMod val="175000"/>
                    </a:schemeClr>
                  </a:glow>
                </a:effectLst>
              </a:rPr>
              <a:t>WHO</a:t>
            </a:r>
            <a:r>
              <a:rPr lang="en-GB" sz="6000" b="1" dirty="0"/>
              <a:t> ARE YOU?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5D793E-C76E-4ADA-9EA8-0B7ECE2E2AF5}"/>
              </a:ext>
            </a:extLst>
          </p:cNvPr>
          <p:cNvSpPr txBox="1"/>
          <p:nvPr/>
        </p:nvSpPr>
        <p:spPr>
          <a:xfrm>
            <a:off x="2889979" y="2526077"/>
            <a:ext cx="73569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accent1">
                    <a:lumMod val="50000"/>
                  </a:schemeClr>
                </a:solidFill>
                <a:effectLst>
                  <a:glow rad="647700">
                    <a:schemeClr val="accent4">
                      <a:satMod val="175000"/>
                    </a:schemeClr>
                  </a:glow>
                </a:effectLst>
              </a:rPr>
              <a:t>WHERE</a:t>
            </a:r>
            <a:r>
              <a:rPr lang="en-GB" sz="6000" b="1" dirty="0"/>
              <a:t> DO YOU LIVE?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305C7D-74A8-4342-B7D1-731006D7235C}"/>
              </a:ext>
            </a:extLst>
          </p:cNvPr>
          <p:cNvSpPr txBox="1"/>
          <p:nvPr/>
        </p:nvSpPr>
        <p:spPr>
          <a:xfrm>
            <a:off x="2867118" y="3636501"/>
            <a:ext cx="75855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accent1">
                    <a:lumMod val="50000"/>
                  </a:schemeClr>
                </a:solidFill>
                <a:effectLst>
                  <a:glow rad="622300">
                    <a:schemeClr val="accent4">
                      <a:satMod val="175000"/>
                    </a:schemeClr>
                  </a:glow>
                </a:effectLst>
              </a:rPr>
              <a:t>WHEN</a:t>
            </a:r>
            <a:r>
              <a:rPr lang="en-GB" sz="6000" b="1" dirty="0"/>
              <a:t> DOES JANE GO </a:t>
            </a:r>
          </a:p>
          <a:p>
            <a:pPr algn="ctr"/>
            <a:r>
              <a:rPr lang="en-GB" sz="6000" b="1" dirty="0"/>
              <a:t>SHOPPING?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8C1AFD-8EBD-4384-BB71-0C01F216AD4F}"/>
              </a:ext>
            </a:extLst>
          </p:cNvPr>
          <p:cNvSpPr txBox="1"/>
          <p:nvPr/>
        </p:nvSpPr>
        <p:spPr>
          <a:xfrm>
            <a:off x="1112020" y="5830741"/>
            <a:ext cx="1920240" cy="584775"/>
          </a:xfrm>
          <a:prstGeom prst="rightArrowCallout">
            <a:avLst>
              <a:gd name="adj1" fmla="val 37427"/>
              <a:gd name="adj2" fmla="val 50000"/>
              <a:gd name="adj3" fmla="val 32516"/>
              <a:gd name="adj4" fmla="val 83022"/>
            </a:avLst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b="1" dirty="0"/>
              <a:t>REASON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B9DB07-3006-430F-B2C9-D7D08A38AA95}"/>
              </a:ext>
            </a:extLst>
          </p:cNvPr>
          <p:cNvSpPr txBox="1"/>
          <p:nvPr/>
        </p:nvSpPr>
        <p:spPr>
          <a:xfrm>
            <a:off x="1325879" y="3916163"/>
            <a:ext cx="1390837" cy="584775"/>
          </a:xfrm>
          <a:prstGeom prst="rightArrowCallout">
            <a:avLst>
              <a:gd name="adj1" fmla="val 37427"/>
              <a:gd name="adj2" fmla="val 50000"/>
              <a:gd name="adj3" fmla="val 27304"/>
              <a:gd name="adj4" fmla="val 75532"/>
            </a:avLst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b="1" dirty="0"/>
              <a:t>TIME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DE6AC2-845F-4732-BADC-20591CF4EAF7}"/>
              </a:ext>
            </a:extLst>
          </p:cNvPr>
          <p:cNvSpPr txBox="1"/>
          <p:nvPr/>
        </p:nvSpPr>
        <p:spPr>
          <a:xfrm>
            <a:off x="1127759" y="2689406"/>
            <a:ext cx="1588957" cy="584775"/>
          </a:xfrm>
          <a:prstGeom prst="rightArrowCallout">
            <a:avLst>
              <a:gd name="adj1" fmla="val 41385"/>
              <a:gd name="adj2" fmla="val 50000"/>
              <a:gd name="adj3" fmla="val 32516"/>
              <a:gd name="adj4" fmla="val 77923"/>
            </a:avLst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b="1" dirty="0"/>
              <a:t>PLACE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5C5FC4-0E1C-4139-BFA1-431EACB4413B}"/>
              </a:ext>
            </a:extLst>
          </p:cNvPr>
          <p:cNvSpPr txBox="1"/>
          <p:nvPr/>
        </p:nvSpPr>
        <p:spPr>
          <a:xfrm>
            <a:off x="1756597" y="1539243"/>
            <a:ext cx="1920240" cy="584775"/>
          </a:xfrm>
          <a:prstGeom prst="rightArrowCallout">
            <a:avLst>
              <a:gd name="adj1" fmla="val 37427"/>
              <a:gd name="adj2" fmla="val 50000"/>
              <a:gd name="adj3" fmla="val 32516"/>
              <a:gd name="adj4" fmla="val 83022"/>
            </a:avLst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b="1" dirty="0"/>
              <a:t>PERSON</a:t>
            </a:r>
          </a:p>
        </p:txBody>
      </p:sp>
      <p:sp>
        <p:nvSpPr>
          <p:cNvPr id="19" name="Not Equal 18">
            <a:extLst>
              <a:ext uri="{FF2B5EF4-FFF2-40B4-BE49-F238E27FC236}">
                <a16:creationId xmlns:a16="http://schemas.microsoft.com/office/drawing/2014/main" id="{A2A0FCB0-8123-4C3F-8A44-AED52EC12C61}"/>
              </a:ext>
            </a:extLst>
          </p:cNvPr>
          <p:cNvSpPr/>
          <p:nvPr/>
        </p:nvSpPr>
        <p:spPr>
          <a:xfrm>
            <a:off x="10073640" y="1143000"/>
            <a:ext cx="1280160" cy="981018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42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4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2394</TotalTime>
  <Words>855</Words>
  <Application>Microsoft Office PowerPoint</Application>
  <PresentationFormat>Widescreen</PresentationFormat>
  <Paragraphs>258</Paragraphs>
  <Slides>45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EOC</dc:creator>
  <cp:lastModifiedBy>Will de Marvell</cp:lastModifiedBy>
  <cp:revision>183</cp:revision>
  <dcterms:created xsi:type="dcterms:W3CDTF">2018-08-06T17:31:20Z</dcterms:created>
  <dcterms:modified xsi:type="dcterms:W3CDTF">2019-06-03T16:42:12Z</dcterms:modified>
</cp:coreProperties>
</file>