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1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614E0-4F9F-4761-B45B-995103B25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D52832-9189-4A22-98FA-43A47712D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390C7-5A95-4A60-AC64-E34395AE9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4468E-EE31-48C0-B8B5-371E89D86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497B5-E615-4A45-B8DB-271EA7BC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46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D5505-6E91-4B65-B3A4-E77F86F66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F9D6B5-566A-4C4C-9336-C380E0198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E3299-9421-4FA5-846A-EE3939480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8C3C7-3351-40A9-B34E-608BB0807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F8A81-484D-49DB-B16D-4C5DE81F2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55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F4CF82-3D77-4DDE-82AF-21354226D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9F177-5B61-4769-AF8F-BCCE83698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AAF88-BFE3-4E7E-BDDD-0DAC73F26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AB6C6-690B-4A08-B092-623471DCF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BE55F-4F75-4F7B-BA74-325B82411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2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D4D27-0864-4CE4-964D-1DEFCCB52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1E098-6B26-4AB4-AEA7-0E72F4F0D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34F6B-1936-4860-8AAA-E54CD3A05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91822-E5C3-4139-9520-AAA30674D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D6C91-68B5-4CC4-9DE5-69AF0792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70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C6D1E-F828-44EA-B74E-ADB15771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6497E-B66B-47E2-A2A3-17003A8A5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3A763-1301-4740-B14A-072AF4D70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C2D6B-0E48-4074-8712-5F3AD97AF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3D88B-8EA0-474F-866B-AA1D3EC83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6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2F768-ABF0-4175-A51D-DB1C193D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8B7E6-F876-4098-BA22-0A8BB541D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FD64D-3EBE-4CFC-BE69-7B8AC5638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20984-3F70-4100-9467-A47FDBDE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55D2D-B97A-4C4C-A3F8-AC88AB07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0A86A-DB17-44DA-8B16-BF85486B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43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299F9-86D1-4341-A285-0885A7DF2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A8DC1-CA7F-445B-9482-14F815859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546D3-4D8B-4583-9324-2BE30E208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10C9D5-50F8-46A1-BFCD-B8BAE332C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474686-6364-4697-9132-DBED610A5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F90FE-2206-4E3B-903F-32EA9285A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30B5C-735B-4EA0-A795-75B517FB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122B3D-E900-4589-807A-DA816879F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78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90D80-D6AA-4EE0-9460-16667941F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6152A8-3CF0-4DD2-98CF-9A860E782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79AEB-85B0-42F8-9C8E-1638589C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227A1D-84F4-47FB-BD6D-DC883468D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068D36-7437-44D3-BC1D-BB00B0EBF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E4139-E109-40C0-8EB9-C6159365D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8C8BB-9CF0-4A86-ABDC-C4DB65CC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46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B12EC-3D65-44D7-B28A-F383B3B15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D86FA-A43D-4994-B55A-6F8380ECD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B7BA4A-0E12-4421-9F5F-907E3D997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CF313-A5BE-4980-A478-A9C6DF65C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6474C2-2F6B-4E36-BBB6-F0284ECA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3D7F-EEC4-4555-8DE9-46EA7323E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0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7D14-5A38-4CC5-A2D1-67D28EB68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E499D7-16D9-43D5-97BB-18A9C699E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D0ABA-36E9-48A3-B5AF-5A58B3228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299CC-58ED-4459-94EC-6C9A732C9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FA503-F8B5-495A-9B71-BA21E2EC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88C84-30F6-4FA9-965F-571A90F7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33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7BA52A-78B5-4C38-B9E6-F537EC688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49AE1-038C-4D33-A8DD-BCAE6D1FB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4A692-B9CC-459D-94B9-3E0A6E7A1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8B7E3-5B1F-4ABC-9108-A5FE3FEBF09D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3B2AD-5230-423F-A44F-520482EE2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4D72A-6F7D-4F71-9E1A-19203F179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0FE65-35D4-4A41-8D7E-761D6324E8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57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586B8-22A4-40A1-9804-397963E124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08B111-9A11-4CA1-9B15-60C204FA5C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612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2018-10-29T23:26:57Z</dcterms:created>
  <dcterms:modified xsi:type="dcterms:W3CDTF">2018-10-29T23:27:35Z</dcterms:modified>
</cp:coreProperties>
</file>