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3A39-FC7D-4446-B6FE-47613D9BF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F6820-4FD3-4E49-85EA-A58061B5B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0CE57-10E5-4EDB-B2C0-8055B6EA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6156D-E490-466E-8881-AC29A7A7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93B32-FEC2-4C97-98F5-9B18C620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3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DF18-4CBB-44C6-A879-474A98DF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FDCB6-DF7F-4FE0-A26C-3BD5CB73E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9ECA9-82E4-4621-A279-43DE1CFB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F3BE0-04FA-47F9-8495-970A3885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05080-B3FB-488B-BCAC-1760334F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6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9BEBF-303B-4317-BB09-6B00EEC5E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E882C-8C73-4E5A-8E1D-E8289D2C6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E2333-6B5C-40F3-BDEA-6BE91C81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F95BE-0FA0-4E6E-8D58-BA707006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46C59-6838-4946-9B78-C41E7833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8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6F40-31DB-4D85-8B6C-9F43FF87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9A27D-2F1B-48FF-A1FA-5D14F405E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AD8E-98F0-42BD-A705-739AA9E6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57187-CD8D-45B4-88FD-D9DB78BD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F2E22-5B50-485F-BDDB-32D572C4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7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A2EA-4B80-4CEA-B705-8D080E8B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02BDA-73C3-4E7F-9E94-16477720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DE139-5412-4C67-8552-61664521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ACDCD-914C-4BAB-A78B-B5B18985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BC6E7-205A-44FE-BA29-9F4EF697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4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7FFD-9AC9-4943-9055-037470AC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FAD9B-1272-482A-8998-B8ABFC092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A497B-3A9E-4EBB-916E-7A2851173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33A15-9D17-444C-99EC-762A7610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96B7C-8CFD-4C1D-83DF-2D171178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3B631-04E3-4714-A38D-34D257DA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2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D297-6E93-40AA-94EF-1DA226EF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3E660-1AEB-4D86-AEDE-B76B1371D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C475C-9D4A-499A-81B9-26A2F2C4F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E0235-A658-4262-9FFF-BC98941F7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4C412-FDEF-4D39-8CBD-4EF0EACCF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0C4DB-41DA-4C95-BA89-06040E51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A97F0-EC4E-46E4-9C62-5E896F19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2AB2B-C908-464D-8630-4FE5932A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7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BFEC-3C9A-4DFA-BBDF-8FDFE73A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27EC2-D704-4105-8375-55132615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3DFE8-6E32-492B-BEA8-ADBA2001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717FB-7999-4C97-A7D5-B3161D37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25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670C2-97E1-4B29-98A0-F1F6B93D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DD518-71D8-4D82-B404-44A2E42C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47FCA-0C03-4334-95BF-2E1F245B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9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B06B-38DD-4ED0-A254-381FD72C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E69C-F5AE-4BD7-8A0F-ECCDDB9F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7E5CF-A48D-4F2D-96AA-AAC82289A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04A0D-DAB7-4EAC-A307-1CBA2071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B075C-8404-4CC0-A414-0863713F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38855-EB45-40C3-B39A-8818DD66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A360-346C-4FEF-B54A-BC63E56D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2C866-6733-46DD-921E-357C5A08A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EF4FE-8689-4199-959C-797D925A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60BB2-1D13-4916-8B3B-23C93D77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CAD75-38D5-4E28-9540-CEBE4BCB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7E1EF-2B56-4EEE-8FD1-A79CB234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3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FB1FB-0D02-4D85-A1F7-46F80E7F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4DBA7-D072-4BA4-BD02-67C2B3208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7BA26-910B-4E2B-8E89-2D30CED86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F0D0-1C67-4275-AD9A-EBB4C4AF6AE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8FB41-ED9A-4C2E-9B28-6EF109DC6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C5980-ED1B-41C7-BF40-A9A2363B1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7D28-5212-463D-9A95-5EA780584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x2go">
            <a:hlinkClick r:id="" action="ppaction://media"/>
            <a:extLst>
              <a:ext uri="{FF2B5EF4-FFF2-40B4-BE49-F238E27FC236}">
                <a16:creationId xmlns:a16="http://schemas.microsoft.com/office/drawing/2014/main" id="{AC5FCAD1-0406-4B38-B6AB-C80054E6BC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" r="-1629"/>
          <a:stretch/>
        </p:blipFill>
        <p:spPr>
          <a:xfrm>
            <a:off x="-1" y="0"/>
            <a:ext cx="1239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x2go">
            <a:hlinkClick r:id="" action="ppaction://media"/>
            <a:extLst>
              <a:ext uri="{FF2B5EF4-FFF2-40B4-BE49-F238E27FC236}">
                <a16:creationId xmlns:a16="http://schemas.microsoft.com/office/drawing/2014/main" id="{AC5FCAD1-0406-4B38-B6AB-C80054E6BC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" r="-1629"/>
          <a:stretch/>
        </p:blipFill>
        <p:spPr>
          <a:xfrm>
            <a:off x="-1" y="0"/>
            <a:ext cx="1239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x2go">
            <a:hlinkClick r:id="" action="ppaction://media"/>
            <a:extLst>
              <a:ext uri="{FF2B5EF4-FFF2-40B4-BE49-F238E27FC236}">
                <a16:creationId xmlns:a16="http://schemas.microsoft.com/office/drawing/2014/main" id="{AC5FCAD1-0406-4B38-B6AB-C80054E6BC0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058.3"/>
                </p14:media>
              </p:ext>
            </p:extLst>
          </p:nvPr>
        </p:nvPicPr>
        <p:blipFill rotWithShape="1">
          <a:blip r:embed="rId4"/>
          <a:srcRect l="1" r="-1629"/>
          <a:stretch/>
        </p:blipFill>
        <p:spPr>
          <a:xfrm>
            <a:off x="964094" y="-626165"/>
            <a:ext cx="1239053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CB4A93-8898-4117-9FAC-6C6AFEBE1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893" y="1112319"/>
            <a:ext cx="9108213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26EE50-DEFF-41BD-9750-E3C40A2AF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990" y="755672"/>
            <a:ext cx="5938019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3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61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x2go">
            <a:hlinkClick r:id="" action="ppaction://media"/>
            <a:extLst>
              <a:ext uri="{FF2B5EF4-FFF2-40B4-BE49-F238E27FC236}">
                <a16:creationId xmlns:a16="http://schemas.microsoft.com/office/drawing/2014/main" id="{AC5FCAD1-0406-4B38-B6AB-C80054E6BC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" r="-1629"/>
          <a:stretch/>
        </p:blipFill>
        <p:spPr>
          <a:xfrm>
            <a:off x="0" y="4502426"/>
            <a:ext cx="4255881" cy="23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7250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5</cp:revision>
  <dcterms:created xsi:type="dcterms:W3CDTF">2018-10-08T13:04:12Z</dcterms:created>
  <dcterms:modified xsi:type="dcterms:W3CDTF">2020-08-08T15:30:17Z</dcterms:modified>
</cp:coreProperties>
</file>