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88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58E01-FEC4-4B10-A7D5-7B50D92E29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2969B0-BB6F-4F07-A3B6-89BA0B7A8C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E6037-1D71-424C-A86E-B97E7D0D9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0241-B521-47C3-BD54-77DC162DB071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E8F94-46B0-4EA4-9D9B-976BAA1D0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4B5A7-4EE7-4376-8897-7C7EBF85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52EF-4E6F-47BD-A749-931C6996A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40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AA07C-2AE8-4473-9883-AAB00991D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B8CD6F-B249-45DC-8D98-0E0811DF2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A2AB6-76FC-485D-9DD7-D4EE9FA8D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0241-B521-47C3-BD54-77DC162DB071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9C547-FDFD-44B8-A87E-4AC79B8E7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4A2E0-1452-46DE-B71B-878E7BC36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52EF-4E6F-47BD-A749-931C6996A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46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AE0889-5985-4DD8-9CC7-D9D9332464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2C1D64-3628-40BA-A080-7E3013346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9A3F5-E61F-4174-AFCF-9F6101D22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0241-B521-47C3-BD54-77DC162DB071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B8683-C54D-4B37-BDA4-C28684C90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64690-4EE7-4221-8406-AFC72D2F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52EF-4E6F-47BD-A749-931C6996A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37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375E0-8BE2-460C-B580-390206B5A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B8195-174B-4859-A823-4B6AB629A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B8875-1549-40E0-BF36-1A05A4046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0241-B521-47C3-BD54-77DC162DB071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92750-9196-4E5B-9BD1-A1EC74471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DC5C5-457D-4611-82C8-BF588AF98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52EF-4E6F-47BD-A749-931C6996A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62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43BBB-73CA-4C13-8FFD-B2F7FB816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0E087-7ED2-42E9-A9D9-B729C4BA4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21D28-4784-4DD5-AD59-DAD95E2D7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0241-B521-47C3-BD54-77DC162DB071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E4C60-5875-4707-9229-34795D425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0AFD4-4973-4C52-88F3-56769E18E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52EF-4E6F-47BD-A749-931C6996A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64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9B43D-0A36-4A03-A475-CE5989E43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88E89-76DA-48FD-934F-F399F132C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52F91-72DF-4900-81ED-D8F58801EF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CBE33A-C1CA-41E8-B33E-5DC7A8A69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0241-B521-47C3-BD54-77DC162DB071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EB783C-FC8D-4F3D-A47C-BAEC6B251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9E34E-D41E-4DD6-B0BF-8F57EDCD0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52EF-4E6F-47BD-A749-931C6996A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38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7DEE9-D6DA-4C96-9846-4DC9D9D67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32C719-D884-421A-A6CE-D3AA336CA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7BF155-F434-4998-BBA4-DA50A07E88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904B4C-512F-4ED6-BC3E-CAA903577A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6246F7-CC14-4956-868D-D179BE7282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12CE43-3AB7-448F-9648-1A2898C79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0241-B521-47C3-BD54-77DC162DB071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0B7293-588A-4DE5-8518-4AA2EDEEF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4D254A-2372-4E75-98EC-437270299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52EF-4E6F-47BD-A749-931C6996A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28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D15FF-33F8-4C1E-998D-635D1366A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147231-7582-45FD-8C8F-F019C5E82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0241-B521-47C3-BD54-77DC162DB071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6A4B78-2321-40E8-AC82-FD970D48F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C8EDF0-AA63-47CB-BBA0-829F00F60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52EF-4E6F-47BD-A749-931C6996A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506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D812C4-E4CE-4AAB-97BD-DA01C687C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0241-B521-47C3-BD54-77DC162DB071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BD30AA-C684-463B-BFE6-E7B16499B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F44759-920D-45E2-AC44-8543673E5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52EF-4E6F-47BD-A749-931C6996A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454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CB672-2304-4596-BE79-FE9A1CE03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113F5-143D-4162-A237-33728EDC9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8F053-1C68-4FAE-836D-8B8D43334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5986F-06A1-4502-84AA-107B16D0D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0241-B521-47C3-BD54-77DC162DB071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67A8F-2D1F-406F-9937-0F58D67D7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BF06E0-1031-49E2-8B28-CAEFF4B1D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52EF-4E6F-47BD-A749-931C6996A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52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939CC-E780-4F31-96EC-CC7376948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B15559-289C-4AB5-AF4E-6A26F45283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E05AB5-169A-48F9-896B-A92671489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A9A0DE-AC78-4920-B6DE-434684C7B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0241-B521-47C3-BD54-77DC162DB071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ACA4C7-8848-4E73-BEC6-E9F7E5373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FB0ECF-F13F-4C61-8B99-AEDF15EA2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52EF-4E6F-47BD-A749-931C6996A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123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8157E1-FC6C-4F80-A31B-B1EB85812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ECD700-839F-491A-99DA-C6E094120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0B0EA-AC7E-4B65-A85C-110474508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00241-B521-47C3-BD54-77DC162DB071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C177C-9AE7-4FAF-B512-24F1F70D1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742BE-05E0-41C0-84E6-FE6E53DB6E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952EF-4E6F-47BD-A749-931C6996A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305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 descr="https://3c-lxa.mail.com/mail/client/attachment/view/tmai152652a3282f1848/YjJmMmRiNmJmMjAyNGJhYmIwYTdjMWEyZWYyZDkxZWJAT3Blbi1YY2hhbmdl;jsessionid=FF0F0D95F37DAC16826891A8D80B7CA9-n1.lxa04b">
            <a:extLst>
              <a:ext uri="{FF2B5EF4-FFF2-40B4-BE49-F238E27FC236}">
                <a16:creationId xmlns:a16="http://schemas.microsoft.com/office/drawing/2014/main" id="{29B2A429-6AA1-4B57-AC46-FF37062EBAC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14575" y="-2486025"/>
            <a:ext cx="33242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798DBE-8409-498B-9161-73C1C506E7DD}"/>
              </a:ext>
            </a:extLst>
          </p:cNvPr>
          <p:cNvSpPr/>
          <p:nvPr/>
        </p:nvSpPr>
        <p:spPr>
          <a:xfrm>
            <a:off x="3453441" y="1466168"/>
            <a:ext cx="48451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WHAT DO WE DO? </a:t>
            </a:r>
          </a:p>
          <a:p>
            <a:pPr algn="ctr"/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FOR WHOM DO WE DO IT? HOW DO WE DO IT? </a:t>
            </a:r>
          </a:p>
          <a:p>
            <a:pPr algn="ctr"/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WHAT DO WE BRING? </a:t>
            </a:r>
          </a:p>
          <a:p>
            <a:pPr algn="ctr"/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HOW DO WE EXCEL?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43E5BE-8B32-4A82-87EE-5B335C28273E}"/>
              </a:ext>
            </a:extLst>
          </p:cNvPr>
          <p:cNvSpPr/>
          <p:nvPr/>
        </p:nvSpPr>
        <p:spPr>
          <a:xfrm>
            <a:off x="2828026" y="2666497"/>
            <a:ext cx="6096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Vision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provide a definitive guide for learners and teachers to the challenging aspects of the English language. 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facilitate world communication through English and make it universally accessible and useful.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enable ease of access for a maximum number of users worldwide. 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Professor English project is an easily available cross platform facility encouraging proactive personal and professional development.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 has become the world language for business, science, technology and international communication.</a:t>
            </a:r>
            <a:r>
              <a:rPr lang="en-US" altLang="en-US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and skills are the keys to success and it is a prime responsibility to facilitate communication competence and confidence for all people on the planet who need to communicate globally.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in support of world peace, world harmony and human development.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install the learning system through targeted marketing to </a:t>
            </a:r>
            <a:r>
              <a:rPr lang="en-US" altLang="en-US" sz="11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organisations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corporations, governments and institutions worldwide.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en-US" sz="11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utilise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 relevant facilities of the United Nations, the European Union, the Commonwealth of Nations, the British Council, the British Government, and other participating governments to accomplish this.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forge dynamic connections to all relevant global </a:t>
            </a:r>
            <a:r>
              <a:rPr lang="en-US" altLang="en-US" sz="11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organisations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achieve this.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Unique aspects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intensive focus on the stumbling blocks of English through dynamic interaction of multiple media practices, this education </a:t>
            </a:r>
            <a:r>
              <a:rPr lang="en-US" altLang="en-US" sz="11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provides realistic learning scenarios for intermediate to advanced students and operational training material for teachers.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would like to work with you to facilitate this worldwide opportunity.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visit www.professorenglish.uk   and contact us.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English Learning Project Team   17.04.2018   A NONPROFIT INITIATIVE</a:t>
            </a:r>
            <a:endParaRPr lang="en-US" altLang="en-US" sz="1100" dirty="0">
              <a:solidFill>
                <a:prstClr val="black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Contact: +44 1865 600397</a:t>
            </a:r>
            <a:endParaRPr lang="en-US" alt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341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2018-04-17T21:52:11Z</dcterms:created>
  <dcterms:modified xsi:type="dcterms:W3CDTF">2018-04-17T21:52:30Z</dcterms:modified>
</cp:coreProperties>
</file>