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56" y="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3270F-2435-4838-AE9B-C8C8CCE48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8FF3C-894D-4DFB-847E-D51209850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23F9C-3CB5-4963-9709-16F0837D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A4F2E-9225-47E5-A4BE-CBC462FC0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C0750-E12E-4A84-8273-02785D0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64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13982-C15D-4F81-A705-EA2CEACC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7EAFA-5B94-48F1-A39D-70D360CC5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DB61A-B85C-439E-AEF1-30BE791C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0611-5D7E-45F0-9718-B066C165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F77EA-96F4-4FFD-8C8F-AF91C6109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7F7B6-9F7B-4AE4-980B-2942C5662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570BD-9C53-46FC-AFBC-7776A5791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4EBD9-9442-47DF-BDE4-1F0BB86A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7032D-5958-4756-97D8-2AACB355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A9396-6901-4AA5-A62E-4894BB1F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4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6029-5F50-4373-915B-28775A4B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2DE3-6CD1-49FC-BF72-1574A1B1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DC624-4E38-43D5-9DA1-8AFC5BE5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95D4F-7504-43D5-AD6B-76DC70D45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7F198-BB60-4DE4-A456-48EB41BD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85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9C3D-F053-41F8-82EB-C9C844C3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CF5BF-9207-4E8C-A03A-D41CA339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6C336-2A3E-491F-90C4-99B09465A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F5FDA-FCE6-44CD-83E6-429BC78A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8D7D-E3BD-46E1-A5FB-61FA7A5D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0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4BD65-3806-4904-B1B1-429E651A7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26B7C-8AB2-4749-8F68-4FB7D2469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4AEAC-4992-46E9-BA4E-15F22AFB4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E6649-A75C-4C11-B7E0-4D7908F0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F67FF-F37D-4AFA-AE7B-80D9851A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3E4E2-618E-482E-A0FA-0523669FC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4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B5F7-A7DF-49B9-9D7F-C25B7286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A9F39-D8A3-4022-A3E5-7643E456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4C7D6-13EB-4BDF-9CA2-8F698DFBC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6CE07C-F005-4D52-8476-809C68F20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4AC817-1D4D-43AE-9836-3B4B8447E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350B3D-5DDB-4B06-B272-FCDC1D66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2AD337-6896-47A1-A561-F6516FCB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A353EF-EA9E-4C40-9176-0D943D590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90E9B-23B1-4902-843F-898478CB4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CF441-5FDD-4F24-9644-82A1E5CE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5485C-12B5-46D3-8345-2CFAA5E1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0D7B3-32EF-4609-AB9D-0D79D065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29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E88F0D-C0C8-4F55-8328-A67659021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67B6C-E017-42FB-AC19-BF6FDD7C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BBE3B-F02C-4CE9-80D9-DBBA3EC4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39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9C9A3-A0B6-4D10-BF43-DF66C1F5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C67C-9E4F-490B-819E-25B0137F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E619C-DA0D-454A-8DA7-04E0A4B6C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AFCD9-97E0-4305-901C-B5FE5E9F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8869A-B7D8-4906-8F31-7F1684FD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4C990-AD17-42E3-B7F7-6E7E3756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90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96616-96DB-444F-8386-7B41DD38E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935C79-049A-42CB-837D-A2D5DA60C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4070B-3A40-465F-AAC9-F5240AFEF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8EFA6-0EDA-4D23-B5A6-DAB9A1DA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D1763-FD4D-4B53-A802-97C5C522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3F95F-D849-472B-BBB7-F34B36B9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DD56E-2322-411E-BFEE-A165EDD04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023DB-E275-4B24-9789-76A4902E4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251C7-83B9-4514-B020-8A661F4EE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E192-74FF-4F22-B5AA-F3E18CE56278}" type="datetimeFigureOut">
              <a:rPr lang="en-GB" smtClean="0"/>
              <a:t>30/06/2018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AE59-1D3E-41CD-BE0C-EE3378410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D01E5-A570-4F70-8975-782B87427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A1DB7-43D5-4234-85C8-205CF1711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0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729253-81F5-46C5-B12F-B35C862DF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2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2018-06-30T17:01:07Z</dcterms:created>
  <dcterms:modified xsi:type="dcterms:W3CDTF">2018-06-30T17:04:39Z</dcterms:modified>
</cp:coreProperties>
</file>