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90" r:id="rId4"/>
    <p:sldId id="292" r:id="rId5"/>
    <p:sldId id="258" r:id="rId6"/>
    <p:sldId id="337" r:id="rId7"/>
    <p:sldId id="263" r:id="rId8"/>
    <p:sldId id="293" r:id="rId9"/>
    <p:sldId id="313" r:id="rId10"/>
    <p:sldId id="304" r:id="rId11"/>
    <p:sldId id="305" r:id="rId12"/>
    <p:sldId id="306" r:id="rId13"/>
    <p:sldId id="307" r:id="rId14"/>
    <p:sldId id="315" r:id="rId15"/>
    <p:sldId id="309" r:id="rId16"/>
    <p:sldId id="310" r:id="rId17"/>
    <p:sldId id="311" r:id="rId18"/>
    <p:sldId id="312" r:id="rId19"/>
    <p:sldId id="316" r:id="rId20"/>
    <p:sldId id="297" r:id="rId21"/>
    <p:sldId id="279" r:id="rId22"/>
    <p:sldId id="331" r:id="rId23"/>
    <p:sldId id="333" r:id="rId24"/>
    <p:sldId id="334" r:id="rId25"/>
    <p:sldId id="317" r:id="rId26"/>
    <p:sldId id="336" r:id="rId27"/>
    <p:sldId id="3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8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6431B-F39B-4E88-98C7-61114D95EEE0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B719F-7897-4402-8A48-75B1041F8E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2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B5B7-8A17-458F-BCC7-F8CFA1975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477D8-BF94-4E38-BA72-86ACEAB4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DBDCC-7CA3-4C43-BEE4-CE4A8EAB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BCADA-287A-4929-9750-1D986BD3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576D4-0D0F-484F-81AB-9F3063C6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61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2F231-F3E7-459D-B248-6229B12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B87B1-2843-4A5D-B699-5490A3A1E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5917E-46AB-4201-91B1-889A19DD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FC92-4F7D-4DCF-92A6-026A52C6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510E8-992F-4802-98D4-5167E75D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4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E43D5-5C20-4A3C-8042-94D73A702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C92BB-E02C-459D-B805-BB6B79902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746ED-3A7D-4E9F-9E64-B9D25E4A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510-90D1-4E42-8F92-EDE8826E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5758C-4616-4735-9C9A-9AB35EFD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221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03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40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87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6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3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12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166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16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DAF9-E7B2-4085-A87A-65E5637B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7ADB-5884-4603-82D7-78E9061BD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8F356-E3BF-4B05-AF06-3DB412B6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49ACF-FECE-4B39-9DEA-BB4F98BF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96DF4-677E-481C-98BD-2B70EC1A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876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1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27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9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371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10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702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58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147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792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45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0316-1515-4B9D-8C1A-72F719AD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A405-7076-47F0-8854-F1756A6C2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03BE4-9193-41B1-AE8C-A24913DC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25640-75A7-4950-B51A-747395B0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576F0-E561-4434-8241-48EE5737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73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804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072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302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19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1D07-2EEE-4E81-A1FB-DDB0228C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528B-2FB9-46D3-AC0B-5FF51D0AB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20A48-C77D-4E93-90F1-4C15C4489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5A4B1-1CE0-4EE1-8ACF-2EDA8110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0149A-EC17-4798-B6D6-91BC4135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0A9A8-F5C5-478A-946F-F4A9226D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82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3C8C-11C7-4B99-8E11-5C95FA4C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E6C20-A6FB-4C28-A117-924109271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69F2-4941-445E-86E7-559780609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96424-2CFC-4D76-927A-B7C8BA7FF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C2109-5D98-4751-AA6B-88148855F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411F4-CCE2-4FDE-9CAB-046C3F7F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07136-E98E-44BE-85D0-33CC39F8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237A3-1DBA-4321-87F6-722CBAF3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9EAA-DB47-46FF-8A44-7F683985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ECD2C-4552-4EBE-9ED2-BE6BBA2F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CC2B6-C01C-4FBF-AE07-E27D2EC4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FC9A3-9E56-405F-9076-D1094BFF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0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0CDB4-8A3E-41C7-A5A5-6C145333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5673B-3D19-4BAA-B2A8-E830A21D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CC285-8EF3-4FDF-A511-84656619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6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5D5E-41C7-496F-A6A3-7C01206F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DBA3-E8D3-44AB-86DE-54D84A497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E16E3-1E01-4263-A3CB-D017162BE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4F723-718F-4C32-9A0D-43713E48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06987-222E-4B54-AAB2-8ADF5ECA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70019-18D6-4472-992B-4DD9A5B5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68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812D-AF23-4117-B8F8-D6DABF57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BA16D-4026-40B1-A9E6-777133C73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EB3D9-939C-4222-A3A8-B65E7BA57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D36AB-B02D-4C9B-8E43-FF02106D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947D8-0B46-4B03-92C1-D9941C4D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346B7-1D91-4FAC-8FA4-F7F813E3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116A-103A-4E05-A6A4-0311FC39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A5739-EA4D-4404-B5E7-244DFADCE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C9F2A-230C-4779-B686-C74B3421F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F547E-66FC-4926-BCEF-56B34ED65167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7D2F9-96E5-4F93-8853-0C04CF15C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B02A7-4AB9-4E9C-B0AE-7D7B3AF70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DED5-EFC4-4EDF-9245-102FE68D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7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29/08/2018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58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hyperlink" Target="https://commons.wikimedia.org/wiki/File:Devicetemplates_computer-02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hyperlink" Target="https://commons.wikimedia.org/wiki/File:Devicetemplates_computer-02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microsoft.com/office/2007/relationships/hdphoto" Target="../media/hdphoto1.wdp"/><Relationship Id="rId3" Type="http://schemas.microsoft.com/office/2007/relationships/media" Target="../media/media8.mp3"/><Relationship Id="rId7" Type="http://schemas.openxmlformats.org/officeDocument/2006/relationships/audio" Target="../media/media10.mp3"/><Relationship Id="rId12" Type="http://schemas.openxmlformats.org/officeDocument/2006/relationships/image" Target="../media/image21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microsoft.com/office/2007/relationships/media" Target="../media/media10.mp3"/><Relationship Id="rId11" Type="http://schemas.openxmlformats.org/officeDocument/2006/relationships/image" Target="../media/image20.png"/><Relationship Id="rId5" Type="http://schemas.openxmlformats.org/officeDocument/2006/relationships/audio" Target="../media/media9.mp3"/><Relationship Id="rId10" Type="http://schemas.openxmlformats.org/officeDocument/2006/relationships/image" Target="../media/image17.png"/><Relationship Id="rId4" Type="http://schemas.microsoft.com/office/2007/relationships/media" Target="../media/media9.mp3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hyperlink" Target="https://commons.wikimedia.org/wiki/File:Devicetemplates_computer-02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97417B-306A-4306-B07A-E3272ACA7810}"/>
              </a:ext>
            </a:extLst>
          </p:cNvPr>
          <p:cNvSpPr txBox="1"/>
          <p:nvPr/>
        </p:nvSpPr>
        <p:spPr>
          <a:xfrm>
            <a:off x="4604993" y="-1301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PREPOSITIONS</a:t>
            </a:r>
          </a:p>
        </p:txBody>
      </p:sp>
      <p:pic>
        <p:nvPicPr>
          <p:cNvPr id="2" name="prepsamp2">
            <a:hlinkClick r:id="" action="ppaction://media"/>
            <a:extLst>
              <a:ext uri="{FF2B5EF4-FFF2-40B4-BE49-F238E27FC236}">
                <a16:creationId xmlns:a16="http://schemas.microsoft.com/office/drawing/2014/main" id="{0F9CCD7B-9A44-4931-8B3E-1F5C96C67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210" b="13210"/>
          <a:stretch/>
        </p:blipFill>
        <p:spPr>
          <a:xfrm>
            <a:off x="1809865" y="1203585"/>
            <a:ext cx="8572266" cy="473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9072F-472F-45FC-A61B-EA7E793BC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65" y="1203585"/>
            <a:ext cx="10571866" cy="542267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E800524-2E07-4C00-8374-C324FD5BCEC6}"/>
              </a:ext>
            </a:extLst>
          </p:cNvPr>
          <p:cNvSpPr/>
          <p:nvPr/>
        </p:nvSpPr>
        <p:spPr>
          <a:xfrm>
            <a:off x="5426259" y="1613274"/>
            <a:ext cx="2015069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ON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AT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C7B3F00D-32A1-4177-A1AF-53ACE5063A67}"/>
              </a:ext>
            </a:extLst>
          </p:cNvPr>
          <p:cNvSpPr/>
          <p:nvPr/>
        </p:nvSpPr>
        <p:spPr>
          <a:xfrm>
            <a:off x="259882" y="6121667"/>
            <a:ext cx="972152" cy="43313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408081" y="211668"/>
            <a:ext cx="137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4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N pot">
            <a:hlinkClick r:id="" action="ppaction://media"/>
            <a:extLst>
              <a:ext uri="{FF2B5EF4-FFF2-40B4-BE49-F238E27FC236}">
                <a16:creationId xmlns:a16="http://schemas.microsoft.com/office/drawing/2014/main" id="{F95E504D-DD2E-493E-92D8-84F4B65ABE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54"/>
                </p14:media>
              </p:ext>
            </p:extLst>
          </p:nvPr>
        </p:nvPicPr>
        <p:blipFill rotWithShape="1">
          <a:blip r:embed="rId4"/>
          <a:srcRect l="21395" t="1800" r="5462" b="2550"/>
          <a:stretch/>
        </p:blipFill>
        <p:spPr>
          <a:xfrm>
            <a:off x="683252" y="2337758"/>
            <a:ext cx="4639586" cy="3213590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376D56-4B42-4E85-A38C-0A6B9F50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506" r="7609"/>
          <a:stretch/>
        </p:blipFill>
        <p:spPr>
          <a:xfrm>
            <a:off x="478769" y="2061714"/>
            <a:ext cx="5042137" cy="4485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210A9-AA01-44AF-83EB-0274F35E8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3598">
            <a:off x="8555616" y="869655"/>
            <a:ext cx="3149142" cy="243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C10BA-9172-451E-84D7-E842DD53B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1" t="17088" r="10331" b="18923"/>
          <a:stretch/>
        </p:blipFill>
        <p:spPr>
          <a:xfrm>
            <a:off x="2391783" y="4304582"/>
            <a:ext cx="1222523" cy="100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EDD42-FA4B-4A7D-A4DC-8F143A0A4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028" y="3944553"/>
            <a:ext cx="2402032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55E29-9272-4BE6-810C-E2347FA80660}"/>
              </a:ext>
            </a:extLst>
          </p:cNvPr>
          <p:cNvSpPr txBox="1"/>
          <p:nvPr/>
        </p:nvSpPr>
        <p:spPr>
          <a:xfrm>
            <a:off x="4542813" y="118573"/>
            <a:ext cx="310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138765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31" y="1764694"/>
            <a:ext cx="2315601" cy="1839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ADD650-EF58-4DC5-BC67-B654FBA1ACCA}"/>
              </a:ext>
            </a:extLst>
          </p:cNvPr>
          <p:cNvSpPr txBox="1"/>
          <p:nvPr/>
        </p:nvSpPr>
        <p:spPr>
          <a:xfrm>
            <a:off x="899598" y="2084371"/>
            <a:ext cx="165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4B64-E29E-43B9-8B2A-2A44845B9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1812" y="563678"/>
            <a:ext cx="165825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832 -4.07407E-6 C 0.40989 -4.07407E-6 0.56666 0.06482 0.56666 0.11783 C 0.56666 0.15718 0.54713 -0.0949 0.54713 -0.055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27946" y="2665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9244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BB1D3-3154-40AE-A848-14EF6C0B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830" y="1486382"/>
            <a:ext cx="4284339" cy="388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620A3-50D3-42FE-A8FF-30E859331674}"/>
              </a:ext>
            </a:extLst>
          </p:cNvPr>
          <p:cNvSpPr txBox="1"/>
          <p:nvPr/>
        </p:nvSpPr>
        <p:spPr>
          <a:xfrm>
            <a:off x="5278966" y="228601"/>
            <a:ext cx="1634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1B3ADBF-91A6-4C72-BA95-7059556ACB30}"/>
              </a:ext>
            </a:extLst>
          </p:cNvPr>
          <p:cNvSpPr/>
          <p:nvPr/>
        </p:nvSpPr>
        <p:spPr>
          <a:xfrm>
            <a:off x="356135" y="1799924"/>
            <a:ext cx="3465093" cy="3378468"/>
          </a:xfrm>
          <a:prstGeom prst="wedgeEllipseCallout">
            <a:avLst>
              <a:gd name="adj1" fmla="val 104979"/>
              <a:gd name="adj2" fmla="val 734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BEN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lang="en-GB" sz="36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CLOCK TOWER</a:t>
            </a:r>
          </a:p>
        </p:txBody>
      </p:sp>
    </p:spTree>
    <p:extLst>
      <p:ext uri="{BB962C8B-B14F-4D97-AF65-F5344CB8AC3E}">
        <p14:creationId xmlns:p14="http://schemas.microsoft.com/office/powerpoint/2010/main" val="246804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408081" y="211668"/>
            <a:ext cx="137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N pot">
            <a:hlinkClick r:id="" action="ppaction://media"/>
            <a:extLst>
              <a:ext uri="{FF2B5EF4-FFF2-40B4-BE49-F238E27FC236}">
                <a16:creationId xmlns:a16="http://schemas.microsoft.com/office/drawing/2014/main" id="{F95E504D-DD2E-493E-92D8-84F4B65ABE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54"/>
                </p14:media>
              </p:ext>
            </p:extLst>
          </p:nvPr>
        </p:nvPicPr>
        <p:blipFill rotWithShape="1">
          <a:blip r:embed="rId4"/>
          <a:srcRect l="21395" t="1800" r="5462" b="2550"/>
          <a:stretch/>
        </p:blipFill>
        <p:spPr>
          <a:xfrm>
            <a:off x="683252" y="2337758"/>
            <a:ext cx="4639586" cy="3213590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376D56-4B42-4E85-A38C-0A6B9F50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506" r="7609"/>
          <a:stretch/>
        </p:blipFill>
        <p:spPr>
          <a:xfrm>
            <a:off x="478769" y="2061714"/>
            <a:ext cx="5042137" cy="4485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210A9-AA01-44AF-83EB-0274F35E8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3598">
            <a:off x="8555616" y="869655"/>
            <a:ext cx="3149142" cy="243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C10BA-9172-451E-84D7-E842DD53B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1" t="17088" r="10331" b="18923"/>
          <a:stretch/>
        </p:blipFill>
        <p:spPr>
          <a:xfrm>
            <a:off x="2391783" y="4304582"/>
            <a:ext cx="1222523" cy="100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EDD42-FA4B-4A7D-A4DC-8F143A0A4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028" y="3944553"/>
            <a:ext cx="2402032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55E29-9272-4BE6-810C-E2347FA80660}"/>
              </a:ext>
            </a:extLst>
          </p:cNvPr>
          <p:cNvSpPr txBox="1"/>
          <p:nvPr/>
        </p:nvSpPr>
        <p:spPr>
          <a:xfrm>
            <a:off x="4542813" y="118573"/>
            <a:ext cx="310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3975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43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763" y="2035626"/>
            <a:ext cx="2112401" cy="1839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0208E-0AD1-4C96-849F-148145A1A47C}"/>
              </a:ext>
            </a:extLst>
          </p:cNvPr>
          <p:cNvSpPr txBox="1"/>
          <p:nvPr/>
        </p:nvSpPr>
        <p:spPr>
          <a:xfrm>
            <a:off x="817231" y="2355305"/>
            <a:ext cx="165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54BA0-DC72-4ABD-80E6-B60C6B375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100" y="211936"/>
            <a:ext cx="165825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0.2832 -0.00023 C 0.41002 -0.00023 0.56666 0.06458 0.56666 0.11759 C 0.56666 0.15694 0.54713 -0.09514 0.54713 -0.0557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455402" y="415780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eft Arrow Callout 19"/>
          <p:cNvSpPr/>
          <p:nvPr/>
        </p:nvSpPr>
        <p:spPr>
          <a:xfrm>
            <a:off x="7547478" y="4106189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eft Arrow Callout 19"/>
          <p:cNvSpPr/>
          <p:nvPr/>
        </p:nvSpPr>
        <p:spPr>
          <a:xfrm>
            <a:off x="6909103" y="2335221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</p:spTree>
    <p:extLst>
      <p:ext uri="{BB962C8B-B14F-4D97-AF65-F5344CB8AC3E}">
        <p14:creationId xmlns:p14="http://schemas.microsoft.com/office/powerpoint/2010/main" val="118489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367867" y="2579007"/>
            <a:ext cx="187113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300" b="1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863600">
                    <a:schemeClr val="accent4">
                      <a:satMod val="175000"/>
                    </a:schemeClr>
                  </a:glow>
                </a:effectLst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6708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1774" y="1369570"/>
            <a:ext cx="1494308" cy="778878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5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</p:spTree>
    <p:extLst>
      <p:ext uri="{BB962C8B-B14F-4D97-AF65-F5344CB8AC3E}">
        <p14:creationId xmlns:p14="http://schemas.microsoft.com/office/powerpoint/2010/main" val="174009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9E24C-5EDF-4295-9D1E-F727F6D00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9" y="4786809"/>
            <a:ext cx="2325385" cy="1983860"/>
          </a:xfrm>
          <a:prstGeom prst="rect">
            <a:avLst/>
          </a:prstGeom>
          <a:effectLst/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4B612056-C396-49C4-9E78-B1C62E5B1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64" y="256105"/>
            <a:ext cx="2059071" cy="865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55D4B-A285-4996-964B-285F7F81C28E}"/>
              </a:ext>
            </a:extLst>
          </p:cNvPr>
          <p:cNvSpPr txBox="1"/>
          <p:nvPr/>
        </p:nvSpPr>
        <p:spPr>
          <a:xfrm>
            <a:off x="1139282" y="1042525"/>
            <a:ext cx="9913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2294E-AC05-48AF-A982-546CABCF7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53" y="1815058"/>
            <a:ext cx="1802608" cy="12127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8DFE434-F168-4411-9FB3-78F8C37366D5}"/>
              </a:ext>
            </a:extLst>
          </p:cNvPr>
          <p:cNvSpPr/>
          <p:nvPr/>
        </p:nvSpPr>
        <p:spPr>
          <a:xfrm>
            <a:off x="130139" y="2990088"/>
            <a:ext cx="603830" cy="4389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4F8A73-6A0F-4320-9C4B-BE5D27C9818D}"/>
              </a:ext>
            </a:extLst>
          </p:cNvPr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DAB8134-9F3A-44D4-A226-D273D2E32656}"/>
              </a:ext>
            </a:extLst>
          </p:cNvPr>
          <p:cNvSpPr/>
          <p:nvPr/>
        </p:nvSpPr>
        <p:spPr>
          <a:xfrm>
            <a:off x="2558265" y="1709226"/>
            <a:ext cx="7602876" cy="4782364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EXPRESS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TIME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  <a:endParaRPr kumimoji="0" lang="en-GB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glow rad="685800">
                  <a:srgbClr val="FFFFFF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</p:spTree>
    <p:extLst>
      <p:ext uri="{BB962C8B-B14F-4D97-AF65-F5344CB8AC3E}">
        <p14:creationId xmlns:p14="http://schemas.microsoft.com/office/powerpoint/2010/main" val="60350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BB1D3-3154-40AE-A848-14EF6C0B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830" y="1486382"/>
            <a:ext cx="4284339" cy="388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620A3-50D3-42FE-A8FF-30E859331674}"/>
              </a:ext>
            </a:extLst>
          </p:cNvPr>
          <p:cNvSpPr txBox="1"/>
          <p:nvPr/>
        </p:nvSpPr>
        <p:spPr>
          <a:xfrm>
            <a:off x="5278966" y="228601"/>
            <a:ext cx="1634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1B3ADBF-91A6-4C72-BA95-7059556ACB30}"/>
              </a:ext>
            </a:extLst>
          </p:cNvPr>
          <p:cNvSpPr/>
          <p:nvPr/>
        </p:nvSpPr>
        <p:spPr>
          <a:xfrm>
            <a:off x="356135" y="1799924"/>
            <a:ext cx="3465093" cy="3378468"/>
          </a:xfrm>
          <a:prstGeom prst="wedgeEllipseCallout">
            <a:avLst>
              <a:gd name="adj1" fmla="val 104979"/>
              <a:gd name="adj2" fmla="val 734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LIVES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383522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BB1D3-3154-40AE-A848-14EF6C0B2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8" t="46014" r="20855" b="20581"/>
          <a:stretch/>
        </p:blipFill>
        <p:spPr>
          <a:xfrm>
            <a:off x="5928852" y="984866"/>
            <a:ext cx="3913238" cy="35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408081" y="211668"/>
            <a:ext cx="137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N pot">
            <a:hlinkClick r:id="" action="ppaction://media"/>
            <a:extLst>
              <a:ext uri="{FF2B5EF4-FFF2-40B4-BE49-F238E27FC236}">
                <a16:creationId xmlns:a16="http://schemas.microsoft.com/office/drawing/2014/main" id="{F95E504D-DD2E-493E-92D8-84F4B65ABE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54"/>
                </p14:media>
              </p:ext>
            </p:extLst>
          </p:nvPr>
        </p:nvPicPr>
        <p:blipFill rotWithShape="1">
          <a:blip r:embed="rId4"/>
          <a:srcRect l="21395" t="1800" r="5462" b="2550"/>
          <a:stretch/>
        </p:blipFill>
        <p:spPr>
          <a:xfrm>
            <a:off x="683252" y="2337758"/>
            <a:ext cx="4639586" cy="3213590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376D56-4B42-4E85-A38C-0A6B9F50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506" r="7609"/>
          <a:stretch/>
        </p:blipFill>
        <p:spPr>
          <a:xfrm>
            <a:off x="478769" y="2061714"/>
            <a:ext cx="5042137" cy="4485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210A9-AA01-44AF-83EB-0274F35E8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3598">
            <a:off x="8555616" y="869655"/>
            <a:ext cx="3149142" cy="243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C10BA-9172-451E-84D7-E842DD53B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1" t="17088" r="10331" b="18923"/>
          <a:stretch/>
        </p:blipFill>
        <p:spPr>
          <a:xfrm>
            <a:off x="2391783" y="4304582"/>
            <a:ext cx="1222523" cy="100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EDD42-FA4B-4A7D-A4DC-8F143A0A4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028" y="3944553"/>
            <a:ext cx="2402032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55E29-9272-4BE6-810C-E2347FA80660}"/>
              </a:ext>
            </a:extLst>
          </p:cNvPr>
          <p:cNvSpPr txBox="1"/>
          <p:nvPr/>
        </p:nvSpPr>
        <p:spPr>
          <a:xfrm>
            <a:off x="4542813" y="118573"/>
            <a:ext cx="310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4496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31" y="1764694"/>
            <a:ext cx="2315601" cy="1839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ADD650-EF58-4DC5-BC67-B654FBA1ACCA}"/>
              </a:ext>
            </a:extLst>
          </p:cNvPr>
          <p:cNvSpPr txBox="1"/>
          <p:nvPr/>
        </p:nvSpPr>
        <p:spPr>
          <a:xfrm>
            <a:off x="899598" y="2084371"/>
            <a:ext cx="165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D7046-613B-4378-8696-AA2A831A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674" y="448333"/>
            <a:ext cx="165825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832 -4.07407E-6 C 0.40989 -4.07407E-6 0.56666 0.06482 0.56666 0.11783 C 0.56666 0.15718 0.54713 -0.0949 0.54713 -0.055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045065" y="2656009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3073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BB1D3-3154-40AE-A848-14EF6C0B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830" y="1486382"/>
            <a:ext cx="4284339" cy="388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620A3-50D3-42FE-A8FF-30E859331674}"/>
              </a:ext>
            </a:extLst>
          </p:cNvPr>
          <p:cNvSpPr txBox="1"/>
          <p:nvPr/>
        </p:nvSpPr>
        <p:spPr>
          <a:xfrm>
            <a:off x="5278966" y="228601"/>
            <a:ext cx="1634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1B3ADBF-91A6-4C72-BA95-7059556ACB30}"/>
              </a:ext>
            </a:extLst>
          </p:cNvPr>
          <p:cNvSpPr/>
          <p:nvPr/>
        </p:nvSpPr>
        <p:spPr>
          <a:xfrm>
            <a:off x="356135" y="1799924"/>
            <a:ext cx="3465093" cy="3378468"/>
          </a:xfrm>
          <a:prstGeom prst="wedgeEllipseCallout">
            <a:avLst>
              <a:gd name="adj1" fmla="val 104979"/>
              <a:gd name="adj2" fmla="val 734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LIVES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1409010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71</Words>
  <Application>Microsoft Office PowerPoint</Application>
  <PresentationFormat>Widescreen</PresentationFormat>
  <Paragraphs>48</Paragraphs>
  <Slides>25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34</cp:revision>
  <dcterms:created xsi:type="dcterms:W3CDTF">2018-02-03T16:09:19Z</dcterms:created>
  <dcterms:modified xsi:type="dcterms:W3CDTF">2018-08-29T11:24:31Z</dcterms:modified>
</cp:coreProperties>
</file>