
<file path=[Content_Types].xml><?xml version="1.0" encoding="utf-8"?>
<Types xmlns="http://schemas.openxmlformats.org/package/2006/content-types">
  <Default Extension="png" ContentType="image/png"/>
  <Default Extension="m4a" ContentType="audio/mp4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0" r:id="rId3"/>
    <p:sldId id="265" r:id="rId4"/>
    <p:sldId id="261" r:id="rId5"/>
    <p:sldId id="266" r:id="rId6"/>
    <p:sldId id="270" r:id="rId7"/>
    <p:sldId id="267" r:id="rId8"/>
    <p:sldId id="271" r:id="rId9"/>
    <p:sldId id="268" r:id="rId10"/>
    <p:sldId id="272" r:id="rId11"/>
    <p:sldId id="269" r:id="rId12"/>
    <p:sldId id="262" r:id="rId13"/>
    <p:sldId id="264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98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12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68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11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885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775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022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67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7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74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88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530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15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75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2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06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6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31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12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75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25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32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77A6-C0F0-40FA-847B-8DC31E58CEDE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A27F3-1B66-477F-B23C-2C55B9FA6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12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18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remix3d.com/details/G009SWXWBJF1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7/06/relationships/model3d" Target="../media/model3d1.glb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remix3d.com/details/G009SWXWBJF1" TargetMode="External"/><Relationship Id="rId7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remix3d.com/details/G009SWXWBJF1" TargetMode="External"/><Relationship Id="rId5" Type="http://schemas.microsoft.com/office/2017/06/relationships/model3d" Target="../media/model3d1.glb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034"/>
            <a:ext cx="12192000" cy="6858000"/>
          </a:xfrm>
          <a:prstGeom prst="rect">
            <a:avLst/>
          </a:prstGeom>
        </p:spPr>
      </p:pic>
      <p:pic>
        <p:nvPicPr>
          <p:cNvPr id="10" name="INTRO MUSIC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373465" y="1127406"/>
            <a:ext cx="630806" cy="6308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26464" y="2657251"/>
            <a:ext cx="1075267" cy="914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441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 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BDFCB9-7A94-47C5-AB3D-A67202CA921A}"/>
              </a:ext>
            </a:extLst>
          </p:cNvPr>
          <p:cNvSpPr/>
          <p:nvPr/>
        </p:nvSpPr>
        <p:spPr>
          <a:xfrm>
            <a:off x="3109520" y="1010043"/>
            <a:ext cx="8302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4000" b="1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Model 6" descr="Chalkboard">
                <a:extLst>
                  <a:ext uri="{FF2B5EF4-FFF2-40B4-BE49-F238E27FC236}">
                    <a16:creationId xmlns:a16="http://schemas.microsoft.com/office/drawing/2014/main" id="{E65F2703-A78E-4529-8F70-78EBD47808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3372678"/>
                  </p:ext>
                </p:extLst>
              </p:nvPr>
            </p:nvGraphicFramePr>
            <p:xfrm>
              <a:off x="2329343" y="1127406"/>
              <a:ext cx="6612316" cy="554654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612316" cy="5546541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87804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Model 6" descr="Chalkboard">
                <a:extLst>
                  <a:ext uri="{FF2B5EF4-FFF2-40B4-BE49-F238E27FC236}">
                    <a16:creationId xmlns:a16="http://schemas.microsoft.com/office/drawing/2014/main" id="{E65F2703-A78E-4529-8F70-78EBD47808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9343" y="1127406"/>
                <a:ext cx="6612316" cy="5546541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002AFBB-29D5-471F-AF16-4482094410DC}"/>
              </a:ext>
            </a:extLst>
          </p:cNvPr>
          <p:cNvSpPr/>
          <p:nvPr/>
        </p:nvSpPr>
        <p:spPr>
          <a:xfrm>
            <a:off x="3285689" y="1127406"/>
            <a:ext cx="49252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500" b="1" dirty="0"/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PETER LEGGET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MIKE PATTERSON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BOB COTTON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JOHN HAYCRAFT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ROBIN CAMERON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KEVIN SHAW</a:t>
            </a:r>
          </a:p>
          <a:p>
            <a:pPr algn="ctr"/>
            <a:r>
              <a:rPr lang="en-GB" sz="25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ANNIE HUDSON</a:t>
            </a:r>
          </a:p>
        </p:txBody>
      </p:sp>
    </p:spTree>
    <p:extLst>
      <p:ext uri="{BB962C8B-B14F-4D97-AF65-F5344CB8AC3E}">
        <p14:creationId xmlns:p14="http://schemas.microsoft.com/office/powerpoint/2010/main" val="34323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783802" y="1180201"/>
            <a:ext cx="51517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DEDICATED TO</a:t>
            </a:r>
          </a:p>
          <a:p>
            <a:pPr algn="ctr"/>
            <a:r>
              <a:rPr lang="en-GB" sz="6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T.H.S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THE GREATEST TEACHER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29389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CA142D-AE58-4B73-B9A6-212B5DCDA21A}"/>
              </a:ext>
            </a:extLst>
          </p:cNvPr>
          <p:cNvSpPr/>
          <p:nvPr/>
        </p:nvSpPr>
        <p:spPr>
          <a:xfrm>
            <a:off x="5387120" y="3244334"/>
            <a:ext cx="1417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acknowledge</a:t>
            </a:r>
          </a:p>
        </p:txBody>
      </p:sp>
    </p:spTree>
    <p:extLst>
      <p:ext uri="{BB962C8B-B14F-4D97-AF65-F5344CB8AC3E}">
        <p14:creationId xmlns:p14="http://schemas.microsoft.com/office/powerpoint/2010/main" val="337651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31" r="38714" b="45483"/>
          <a:stretch/>
        </p:blipFill>
        <p:spPr>
          <a:xfrm>
            <a:off x="4311941" y="153072"/>
            <a:ext cx="3070371" cy="1282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3946" y="2733276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153" y="4612635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 PERFECT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89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921940" y="815328"/>
            <a:ext cx="48077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PETER LEGGET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MIKE PATTERSON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BOB COTTON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JOHN HAYCRAFT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ROBIN CAMERON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KEVIN SHAW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ANNIE HUDSON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E86450-C37D-49EB-9C39-B89EB8FD56BE}"/>
              </a:ext>
            </a:extLst>
          </p:cNvPr>
          <p:cNvSpPr/>
          <p:nvPr/>
        </p:nvSpPr>
        <p:spPr>
          <a:xfrm>
            <a:off x="4277825" y="815328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LIZ OLDHAM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IKA SKOBEL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COLIN DEXTER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FREDDIE CHARLESWORTH WOOLEY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COLIN LYNES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DR JOHN CROCKETT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HEINRICH VON NATUSIUS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44CB0-7D89-426C-89DA-E06D197BA3EC}"/>
              </a:ext>
            </a:extLst>
          </p:cNvPr>
          <p:cNvSpPr/>
          <p:nvPr/>
        </p:nvSpPr>
        <p:spPr>
          <a:xfrm>
            <a:off x="4277825" y="815328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CLEMENS AULICH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DR UWE STOHWASSER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DIETER LEMKE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ROS BEARD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HEINZ FRY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PETER MEIR ZU EISEN</a:t>
            </a:r>
          </a:p>
          <a:p>
            <a:pPr lvl="0"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RUSSELL TROTMAN</a:t>
            </a:r>
          </a:p>
        </p:txBody>
      </p:sp>
    </p:spTree>
    <p:extLst>
      <p:ext uri="{BB962C8B-B14F-4D97-AF65-F5344CB8AC3E}">
        <p14:creationId xmlns:p14="http://schemas.microsoft.com/office/powerpoint/2010/main" val="20583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9543526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565407" y="815328"/>
            <a:ext cx="574466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LIZ OLDHAM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IKA SKOBEL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COLIN DEXTER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FREDDIE CHARLESWORTH WOOLEY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COLIN LYNES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JOHN CROCKETT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HEINRICH VON NATUSIUS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15379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9835399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5292574" y="954767"/>
            <a:ext cx="418698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CLEMENS AULICH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UWE STOHWASSER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DIETER LEMKE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ROS BEARD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HEINZ FRY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PETER MEIR ZU EISEN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RUSSELL TROTMAN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196354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696955" y="954767"/>
            <a:ext cx="535305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RICHARD KENT RAMSEY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MICHAEL LENNOX BROWN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RUDOLF STEINER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JEAN PIAGET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ALEXANDER SUTHERLAND NEIL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2595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1526343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3862071" y="793184"/>
            <a:ext cx="692750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OXFORD UNIVERSITY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DEPARTMENT FOR CONTINUING EDUCATION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BODLEAN LIBRARY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UNIVERSITY OF SURREY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ARTHUR KOESTLER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PHILLIP LE BAS</a:t>
            </a:r>
          </a:p>
          <a:p>
            <a:pPr algn="ctr"/>
            <a:r>
              <a:rPr lang="en-GB" sz="27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CHRISTOPHER MAILAENDER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118040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3862071" y="943731"/>
            <a:ext cx="692750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BRITISH BROADCASTING CORPORATION</a:t>
            </a:r>
          </a:p>
          <a:p>
            <a:pPr algn="ctr"/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BRITISH COUNCIL</a:t>
            </a:r>
          </a:p>
          <a:p>
            <a:pPr algn="ctr"/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 OPEN UNIVERSITY</a:t>
            </a:r>
          </a:p>
          <a:p>
            <a:pPr algn="ctr"/>
            <a:endParaRPr lang="en-GB" sz="27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482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5501955"/>
                  </p:ext>
                </p:extLst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783802" y="889655"/>
            <a:ext cx="5151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THANKS ALSO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TO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WILLIAM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88034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MUSIC FINAL">
            <a:hlinkClick r:id="" action="ppaction://media"/>
            <a:extLst>
              <a:ext uri="{FF2B5EF4-FFF2-40B4-BE49-F238E27FC236}">
                <a16:creationId xmlns:a16="http://schemas.microsoft.com/office/drawing/2014/main" id="{A3721567-A9F0-4E25-BC46-5BA2EB4A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767779">
                  <a:alpha val="74902"/>
                </a:srgbClr>
              </a:clrFrom>
              <a:clrTo>
                <a:srgbClr val="767779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44291" y="2798194"/>
            <a:ext cx="630806" cy="63080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4963" y="214643"/>
              <a:ext cx="7821726" cy="656101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21726" cy="6561016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03864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Chalkboard">
                <a:extLst>
                  <a:ext uri="{FF2B5EF4-FFF2-40B4-BE49-F238E27FC236}">
                    <a16:creationId xmlns:a16="http://schemas.microsoft.com/office/drawing/2014/main" id="{9C07746C-F15B-42E1-BFE4-DE47A0F63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4963" y="214643"/>
                <a:ext cx="7821726" cy="656101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D15E5F-D73E-4623-86BF-C923B9ECD8F7}"/>
              </a:ext>
            </a:extLst>
          </p:cNvPr>
          <p:cNvSpPr/>
          <p:nvPr/>
        </p:nvSpPr>
        <p:spPr>
          <a:xfrm>
            <a:off x="4783802" y="889655"/>
            <a:ext cx="51517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JOHN F. DANBY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PROFESSOR CLEMENT W.K. MUNDLE</a:t>
            </a:r>
          </a:p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DR JACOB BRONOWSKI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CF29E-9224-4145-B46D-5B9689323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837" y="450456"/>
            <a:ext cx="1743088" cy="7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5E1E9-F67C-4F84-AEFB-B88E3AE2BF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781" y="954767"/>
            <a:ext cx="939200" cy="6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1014D-8EF8-41E8-9852-B89696A5E11F}"/>
              </a:ext>
            </a:extLst>
          </p:cNvPr>
          <p:cNvSpPr txBox="1"/>
          <p:nvPr/>
        </p:nvSpPr>
        <p:spPr>
          <a:xfrm>
            <a:off x="0" y="1808847"/>
            <a:ext cx="37778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PROFESSOR ENGLISH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rkisim" panose="020E0502050101010101" pitchFamily="34" charset="-79"/>
                <a:ea typeface="Verdana" panose="020B0604030504040204" pitchFamily="34" charset="0"/>
                <a:cs typeface="Narkisim" panose="020E0502050101010101" pitchFamily="34" charset="-79"/>
              </a:rPr>
              <a:t>HEARTILY THANKS</a:t>
            </a:r>
          </a:p>
        </p:txBody>
      </p:sp>
    </p:spTree>
    <p:extLst>
      <p:ext uri="{BB962C8B-B14F-4D97-AF65-F5344CB8AC3E}">
        <p14:creationId xmlns:p14="http://schemas.microsoft.com/office/powerpoint/2010/main" val="4492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252</Words>
  <Application>Microsoft Office PowerPoint</Application>
  <PresentationFormat>Widescreen</PresentationFormat>
  <Paragraphs>108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Narkisim</vt:lpstr>
      <vt:lpstr>Verdana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24</cp:revision>
  <dcterms:created xsi:type="dcterms:W3CDTF">2018-01-09T21:35:34Z</dcterms:created>
  <dcterms:modified xsi:type="dcterms:W3CDTF">2018-07-22T22:13:13Z</dcterms:modified>
</cp:coreProperties>
</file>