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7" autoAdjust="0"/>
    <p:restoredTop sz="94660"/>
  </p:normalViewPr>
  <p:slideViewPr>
    <p:cSldViewPr snapToGrid="0">
      <p:cViewPr varScale="1">
        <p:scale>
          <a:sx n="81" d="100"/>
          <a:sy n="81" d="100"/>
        </p:scale>
        <p:origin x="1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3F9A8-1F75-489B-9FFD-6D43D80FC2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0436B8-36DF-4690-A13A-52CBE3EFE2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CBC389-62F2-4E9A-9757-2FA4DEA915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03B63-BC67-4AED-A5F1-D0E0773B10E3}" type="datetimeFigureOut">
              <a:rPr lang="en-GB" smtClean="0"/>
              <a:t>27/06/2020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4801D2-DF84-483C-B12E-B21D2B58B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4CBA3F-FC4A-4C32-811F-98893E72D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8CC0D-7EFC-4B49-A64D-BA9AB98887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5575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EF51E1-1E47-4AAA-B520-3E7F3F2C1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6ED82A-768E-4D7D-9DF0-07F6857298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D3789F-CC12-47B6-9170-1DADD8991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03B63-BC67-4AED-A5F1-D0E0773B10E3}" type="datetimeFigureOut">
              <a:rPr lang="en-GB" smtClean="0"/>
              <a:t>27/06/2020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60B35F-7B23-43A8-B1B1-19A4B1BF2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D9271F-A570-460F-80AD-D160EC477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8CC0D-7EFC-4B49-A64D-BA9AB98887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5945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ECDEAC1-54B0-4F65-B27B-ABC6E916BA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98C5EE-45EC-4274-945F-8E5452D355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8FD2B3-13C1-471B-B50E-8DA2F2EFA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03B63-BC67-4AED-A5F1-D0E0773B10E3}" type="datetimeFigureOut">
              <a:rPr lang="en-GB" smtClean="0"/>
              <a:t>27/06/2020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25710F-FA1D-4779-B881-7F999776B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46452C-7677-43CD-B320-4FC721BED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8CC0D-7EFC-4B49-A64D-BA9AB98887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8605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22931-A5CF-4085-BD11-D453F76F4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F63697-C580-47EC-8039-BAD3BDDF65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BE4BFE-C7EA-4804-A0A6-E4173DF7C8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03B63-BC67-4AED-A5F1-D0E0773B10E3}" type="datetimeFigureOut">
              <a:rPr lang="en-GB" smtClean="0"/>
              <a:t>27/06/2020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8A107C-13B1-4C60-B143-91C76B6C0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523F73-6555-4A55-9953-B6D1DA867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8CC0D-7EFC-4B49-A64D-BA9AB98887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188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FF74FA-D1DD-4765-9372-47200142F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4AEC01-B803-40AF-9F66-D8228A7A19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88F37E-8750-44C5-83FA-EE6D345139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03B63-BC67-4AED-A5F1-D0E0773B10E3}" type="datetimeFigureOut">
              <a:rPr lang="en-GB" smtClean="0"/>
              <a:t>27/06/2020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9D4391-2AEA-4913-A9A1-DC72D9B5A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7DEC94-2155-46C0-B42E-CF79A7EC2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8CC0D-7EFC-4B49-A64D-BA9AB98887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0609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0682E3-E0D7-42B8-8CA3-B9F2E4911B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588992-6F49-40EA-A824-EE3E631DF6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40AA09-BDC7-4BDB-967C-9102B5EAFA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36EAB1-E5A4-40CA-A87F-35AD02B643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03B63-BC67-4AED-A5F1-D0E0773B10E3}" type="datetimeFigureOut">
              <a:rPr lang="en-GB" smtClean="0"/>
              <a:t>27/06/2020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14794F-9472-4A61-89B6-4D8DA694A3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34A8F4-5FCB-498B-8306-8345D8025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8CC0D-7EFC-4B49-A64D-BA9AB98887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7368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F01C7C-60DA-47D3-B33E-BDF5E2CD3F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CBC2D7-A036-4EA4-9F4A-C952177249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ADFB4C-1FC5-499F-AFCB-654ACB069E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D4DF58-E59F-463E-8014-CCA81FBDC0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64B1D7F-2895-4020-A7CD-69893B83DC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8E6E229-3661-4ACE-84A3-096B01C76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03B63-BC67-4AED-A5F1-D0E0773B10E3}" type="datetimeFigureOut">
              <a:rPr lang="en-GB" smtClean="0"/>
              <a:t>27/06/2020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0EFD210-0816-470D-8001-43095DA90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0BBE577-9C19-4815-9496-84847BB52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8CC0D-7EFC-4B49-A64D-BA9AB98887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735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F3DD79-2CB3-404C-A57C-BC05784B73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90F37D9-760F-499F-B19A-474BFC51E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03B63-BC67-4AED-A5F1-D0E0773B10E3}" type="datetimeFigureOut">
              <a:rPr lang="en-GB" smtClean="0"/>
              <a:t>27/06/2020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71FF0B-9744-4630-BC6F-F8C521349E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2BAC65-77B5-4AB3-B611-DA5E334AA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8CC0D-7EFC-4B49-A64D-BA9AB98887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672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72952F-5891-4918-8B74-093C1684E5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03B63-BC67-4AED-A5F1-D0E0773B10E3}" type="datetimeFigureOut">
              <a:rPr lang="en-GB" smtClean="0"/>
              <a:t>27/06/2020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89E1112-EC0F-471C-A2DE-31C91CDEC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F1C7B9-D847-4D27-A6C3-02B5D1842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8CC0D-7EFC-4B49-A64D-BA9AB98887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1296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209DB-B2E7-414F-8064-30FF5373FC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60C79-F5ED-4710-9C5C-79109A8B81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D4D646-99AE-4089-8B9D-598A5755F1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CC69AA-2EA8-4D7E-BA94-245644435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03B63-BC67-4AED-A5F1-D0E0773B10E3}" type="datetimeFigureOut">
              <a:rPr lang="en-GB" smtClean="0"/>
              <a:t>27/06/2020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DAD528-5402-4AD3-9F6C-461D659401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3FDE99-DF7D-4AB9-A9A8-0ADD1C4D6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8CC0D-7EFC-4B49-A64D-BA9AB98887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4553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94D5BE-445D-464C-BA78-7A7A9A64F0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D0B3EEB-35CD-44A9-BA43-BE04013487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3B0113-932B-4E39-AD93-2970FAF9DC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DC627B-5644-4CBB-ABEC-3E85F5755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03B63-BC67-4AED-A5F1-D0E0773B10E3}" type="datetimeFigureOut">
              <a:rPr lang="en-GB" smtClean="0"/>
              <a:t>27/06/2020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5C4F0E-1CD5-487B-BDC7-BC291579D4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D75E0D-3420-4515-B47C-1122B13DC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8CC0D-7EFC-4B49-A64D-BA9AB98887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9738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FEAA466-C984-4F08-BA42-5169D69057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3785E1-6C20-4E8E-BD22-A157E841E2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6E5BD1-0191-401E-B2CD-5D3BAABA23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603B63-BC67-4AED-A5F1-D0E0773B10E3}" type="datetimeFigureOut">
              <a:rPr lang="en-GB" smtClean="0"/>
              <a:t>27/06/2020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42F96E-3CAA-4A81-9268-A7BA9F0C92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9B2024-4950-49F0-B9B4-9CCE68F3FB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38CC0D-7EFC-4B49-A64D-BA9AB98887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7379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01012-0842-4E16-9B4F-BDEF5A77006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370892-64F3-4E9D-AEC5-768D380AB67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95789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1</cp:revision>
  <dcterms:created xsi:type="dcterms:W3CDTF">2020-06-27T19:28:07Z</dcterms:created>
  <dcterms:modified xsi:type="dcterms:W3CDTF">2020-06-27T19:28:07Z</dcterms:modified>
</cp:coreProperties>
</file>