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316" r:id="rId5"/>
    <p:sldId id="532" r:id="rId6"/>
    <p:sldId id="533" r:id="rId7"/>
    <p:sldId id="498" r:id="rId8"/>
    <p:sldId id="353" r:id="rId9"/>
    <p:sldId id="341" r:id="rId10"/>
    <p:sldId id="411" r:id="rId11"/>
    <p:sldId id="432" r:id="rId12"/>
    <p:sldId id="436" r:id="rId13"/>
    <p:sldId id="511" r:id="rId14"/>
    <p:sldId id="543" r:id="rId15"/>
    <p:sldId id="545" r:id="rId16"/>
    <p:sldId id="539" r:id="rId17"/>
    <p:sldId id="512" r:id="rId18"/>
    <p:sldId id="528" r:id="rId19"/>
    <p:sldId id="529" r:id="rId20"/>
    <p:sldId id="417" r:id="rId21"/>
    <p:sldId id="497" r:id="rId22"/>
    <p:sldId id="527" r:id="rId23"/>
    <p:sldId id="519" r:id="rId24"/>
    <p:sldId id="500" r:id="rId25"/>
    <p:sldId id="530" r:id="rId26"/>
    <p:sldId id="427" r:id="rId27"/>
    <p:sldId id="525" r:id="rId28"/>
    <p:sldId id="536" r:id="rId29"/>
    <p:sldId id="508" r:id="rId30"/>
    <p:sldId id="526" r:id="rId31"/>
    <p:sldId id="538" r:id="rId32"/>
    <p:sldId id="537" r:id="rId33"/>
    <p:sldId id="384" r:id="rId34"/>
    <p:sldId id="509" r:id="rId35"/>
    <p:sldId id="439" r:id="rId36"/>
    <p:sldId id="309" r:id="rId37"/>
    <p:sldId id="308" r:id="rId38"/>
    <p:sldId id="535" r:id="rId39"/>
    <p:sldId id="435" r:id="rId40"/>
    <p:sldId id="516" r:id="rId41"/>
    <p:sldId id="517" r:id="rId42"/>
    <p:sldId id="503" r:id="rId43"/>
    <p:sldId id="502" r:id="rId44"/>
    <p:sldId id="43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67B2"/>
    <a:srgbClr val="FFFF66"/>
    <a:srgbClr val="AF1812"/>
    <a:srgbClr val="4D4D4D"/>
    <a:srgbClr val="0F0E09"/>
    <a:srgbClr val="DFE9F5"/>
    <a:srgbClr val="FFAB7C"/>
    <a:srgbClr val="ABB4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94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67" y="115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C1DB-3E25-4237-B919-706C34477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BADD0-B0DA-417B-A7A9-1467E4FEF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EE967-4944-4973-B78F-7521565F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A1782-F1EB-4A3D-9C9B-30C970C79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121FA-6570-4F27-A02D-B689F32FB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375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A0FF8-6F1C-4B78-98CA-235EF29A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7DC261-68B4-4182-B0B0-7DFF81341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40AAF-88D3-4A15-8017-BD934869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6EADB-4919-48EB-90EC-80490820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6EDB4-FCE4-4123-8172-346750AF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5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084B64-2541-4671-84E4-DF9338A4E6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CDBFC5-D443-469A-9CCE-EA61713D2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0EA39-F2B7-474F-9969-5B95E6394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C4248-A5C7-4A4E-951A-F16661ACB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DDF7F-6130-4615-8651-9E6FE1C9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6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175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101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387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160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844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306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608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61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0AD9-D8EF-4FF8-8724-302FD7F12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2E459-983D-445E-BD27-2605A5259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759B2-78A8-47B5-9EF7-7BDC99C0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9C295-F136-462D-9ED1-DB8F32D45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BDC1E-9B86-4B77-939D-1C363D1F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440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311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293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89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1163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571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574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03/11/2018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635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03/11/2018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328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03/11/2018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9314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03/11/2018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405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76AD-F8B9-4720-8E7F-3718176C3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AE154-055F-4077-8BBE-2A201CB09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B6FEF-F690-4D9A-8B3F-747B7714E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D5C08-74C2-44BB-9A4B-2847374AB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4B40D-53B6-45D1-96B4-61078570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009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03/11/2018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666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03/11/2018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486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429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8721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307CA-5774-4FDE-A0EB-72A29685B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DFBA2-59A1-46B2-AE90-2950D934D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429214-D652-4834-A1C3-7CD0D8EA3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4E885-F7E6-439A-8E70-BDCB9B323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2E2FD-A49D-4C01-9549-4A133A23C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4EA96-0B9F-40FB-9654-87A557500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97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39840-4003-464B-A284-97F00E7F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7AA54-487A-4C83-99FE-417B3CE23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3AF29-76F2-421A-8C89-98BEDF0C0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ABE6C0-BFB4-4474-8A5B-4716FE9BD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C04E8A-C9FA-47C5-9549-E00CFDB59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00D8E-FBE3-4876-A8F8-C5A2A62D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747002-8572-4284-A9D3-160424E2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3C5F05-0F14-4A52-82D6-859D68A9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052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6A3F-DE6B-4769-BD79-BEDBA8F0E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04F44E-9D60-4775-A287-795B1A14B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6BB9D-1C02-436D-80C2-3E053A11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9D02C-3672-4C24-A348-8DF96D87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353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040C98-C09F-41D2-91A3-89D7547D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334E36-27E8-4845-A392-8EA33295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198B-D3D5-4550-A5A1-C826328E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68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79FCE-BF49-4198-B94F-731F35B3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7263E-10C5-4E48-9CEC-C7EF5E7C4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8242C-C1C6-4779-9130-F06AB0013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8D14C-C512-487F-B7DE-6FAD50189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098CF-8FB1-4169-BC7F-FE1E586A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FBF3D-7DEF-416A-A8B5-BD84452E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408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78D69-09DD-4373-A016-4760ADB2D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EA1EC2-AD87-422F-B41D-421A683C25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1256B-1E14-4C30-85DF-224C29C3B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D62F5-68F2-4847-8091-94BFD79A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4584D-95D8-4F51-A66E-43DBB2C6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1D16F-0C14-4E2A-B3F4-240A14F6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472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F98997-A83D-4155-8C4B-352B28EA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999C7-702C-4A9B-9C3C-4DC9DF7D9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AECC1-8BDB-4021-8D10-32FE8D38B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F167F-8527-4460-BE2D-C1E409CCD4A9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35659-C24A-4FE2-BAE3-B4F7E7E2C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042D0-92A5-4C88-822A-7532B61B1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32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37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03/11/2018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425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0.wav"/><Relationship Id="rId7" Type="http://schemas.openxmlformats.org/officeDocument/2006/relationships/image" Target="../media/image5.png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hyperlink" Target="http://www.pngall.com/happy-girl-png" TargetMode="External"/><Relationship Id="rId11" Type="http://schemas.openxmlformats.org/officeDocument/2006/relationships/image" Target="../media/image24.png"/><Relationship Id="rId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pexels.com/photo/direction-finger-finger-pointing-gesture-289844/" TargetMode="Externa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7.wav"/><Relationship Id="rId7" Type="http://schemas.openxmlformats.org/officeDocument/2006/relationships/image" Target="../media/image33.png"/><Relationship Id="rId2" Type="http://schemas.microsoft.com/office/2007/relationships/media" Target="../media/media16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11" Type="http://schemas.openxmlformats.org/officeDocument/2006/relationships/hyperlink" Target="https://www.pexels.com/photo/direction-finger-finger-pointing-gesture-289844/" TargetMode="Externa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17.wav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7.wav"/><Relationship Id="rId7" Type="http://schemas.openxmlformats.org/officeDocument/2006/relationships/image" Target="../media/image33.png"/><Relationship Id="rId2" Type="http://schemas.microsoft.com/office/2007/relationships/media" Target="../media/media16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11" Type="http://schemas.openxmlformats.org/officeDocument/2006/relationships/hyperlink" Target="https://www.pexels.com/photo/direction-finger-finger-pointing-gesture-289844/" TargetMode="Externa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17.wav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7.wav"/><Relationship Id="rId7" Type="http://schemas.openxmlformats.org/officeDocument/2006/relationships/image" Target="../media/image33.png"/><Relationship Id="rId2" Type="http://schemas.microsoft.com/office/2007/relationships/media" Target="../media/media16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11" Type="http://schemas.openxmlformats.org/officeDocument/2006/relationships/hyperlink" Target="https://www.pexels.com/photo/direction-finger-finger-pointing-gesture-289844/" TargetMode="Externa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17.wav"/><Relationship Id="rId9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microsoft.com/office/2007/relationships/hdphoto" Target="../media/hdphoto7.wdp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5.png"/><Relationship Id="rId5" Type="http://schemas.openxmlformats.org/officeDocument/2006/relationships/image" Target="../media/image41.gif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hdphoto" Target="../media/hdphoto1.wdp"/><Relationship Id="rId5" Type="http://schemas.microsoft.com/office/2007/relationships/media" Target="../media/media4.wav"/><Relationship Id="rId10" Type="http://schemas.openxmlformats.org/officeDocument/2006/relationships/image" Target="../media/image4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hyperlink" Target="http://www.pngall.com/trash-can-png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705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243601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9E365E-E64B-4FB6-A293-04DB27F6723D}"/>
              </a:ext>
            </a:extLst>
          </p:cNvPr>
          <p:cNvSpPr txBox="1"/>
          <p:nvPr/>
        </p:nvSpPr>
        <p:spPr>
          <a:xfrm>
            <a:off x="1024689" y="1321001"/>
            <a:ext cx="101426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6000" b="1" dirty="0">
                <a:solidFill>
                  <a:prstClr val="black"/>
                </a:solidFill>
              </a:rPr>
              <a:t>WE CAN USE  </a:t>
            </a:r>
          </a:p>
          <a:p>
            <a:pPr lvl="0" algn="ctr">
              <a:defRPr/>
            </a:pPr>
            <a:r>
              <a:rPr lang="en-GB" sz="8000" b="1" dirty="0">
                <a:solidFill>
                  <a:prstClr val="black"/>
                </a:solidFill>
                <a:effectLst>
                  <a:glow rad="723900">
                    <a:srgbClr val="FFC000">
                      <a:satMod val="175000"/>
                    </a:srgbClr>
                  </a:glow>
                </a:effectLst>
              </a:rPr>
              <a:t>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WE KNOW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 panose="020F0502020204030204"/>
              </a:rPr>
              <a:t>SPECIFIC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 panose="020F0502020204030204"/>
              </a:rPr>
              <a:t>EXACTLY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SPECIFIC AT">
            <a:hlinkClick r:id="" action="ppaction://media"/>
            <a:extLst>
              <a:ext uri="{FF2B5EF4-FFF2-40B4-BE49-F238E27FC236}">
                <a16:creationId xmlns:a16="http://schemas.microsoft.com/office/drawing/2014/main" id="{C6C6546B-73B5-4AEA-A22C-BD2F40588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5342" y="1321001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D94B6A-D109-46B0-A577-996761E0E5F7}"/>
              </a:ext>
            </a:extLst>
          </p:cNvPr>
          <p:cNvSpPr txBox="1"/>
          <p:nvPr/>
        </p:nvSpPr>
        <p:spPr>
          <a:xfrm>
            <a:off x="3715473" y="231494"/>
            <a:ext cx="506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DD</a:t>
            </a:r>
          </a:p>
        </p:txBody>
      </p:sp>
    </p:spTree>
    <p:extLst>
      <p:ext uri="{BB962C8B-B14F-4D97-AF65-F5344CB8AC3E}">
        <p14:creationId xmlns:p14="http://schemas.microsoft.com/office/powerpoint/2010/main" val="193714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FC519F-F14B-41D7-939D-5B576377C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7"/>
          <a:stretch/>
        </p:blipFill>
        <p:spPr>
          <a:xfrm>
            <a:off x="0" y="35832"/>
            <a:ext cx="12192000" cy="719834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A79CF04D-243E-46F2-B4C4-5F90A49FA92E}"/>
              </a:ext>
            </a:extLst>
          </p:cNvPr>
          <p:cNvSpPr/>
          <p:nvPr/>
        </p:nvSpPr>
        <p:spPr>
          <a:xfrm>
            <a:off x="92597" y="706056"/>
            <a:ext cx="2754775" cy="2722944"/>
          </a:xfrm>
          <a:prstGeom prst="wedgeEllipseCallout">
            <a:avLst>
              <a:gd name="adj1" fmla="val 114192"/>
              <a:gd name="adj2" fmla="val 91831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</a:rPr>
              <a:t>THE TREASURE IS…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65600A2-1FFA-4204-A8AA-DC4BD65BDBC1}"/>
              </a:ext>
            </a:extLst>
          </p:cNvPr>
          <p:cNvSpPr/>
          <p:nvPr/>
        </p:nvSpPr>
        <p:spPr>
          <a:xfrm>
            <a:off x="8057909" y="868102"/>
            <a:ext cx="3713545" cy="3801319"/>
          </a:xfrm>
          <a:prstGeom prst="wedgeEllipseCallout">
            <a:avLst>
              <a:gd name="adj1" fmla="val -82156"/>
              <a:gd name="adj2" fmla="val 6438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ysClr val="windowText" lastClr="000000"/>
                </a:solidFill>
                <a:effectLst>
                  <a:glow rad="1206500">
                    <a:schemeClr val="accent4">
                      <a:satMod val="175000"/>
                    </a:schemeClr>
                  </a:glow>
                </a:effectLst>
              </a:rPr>
              <a:t>AT</a:t>
            </a:r>
            <a:r>
              <a:rPr lang="en-GB" sz="4400" b="1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THE </a:t>
            </a:r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WHITE</a:t>
            </a:r>
            <a:r>
              <a:rPr lang="en-GB" sz="4400" b="1" dirty="0">
                <a:solidFill>
                  <a:sysClr val="windowText" lastClr="000000"/>
                </a:solidFill>
              </a:rPr>
              <a:t> ROCKS</a:t>
            </a: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D67E6FDF-297D-4BEE-8CAF-41F84ECC038E}"/>
              </a:ext>
            </a:extLst>
          </p:cNvPr>
          <p:cNvSpPr/>
          <p:nvPr/>
        </p:nvSpPr>
        <p:spPr>
          <a:xfrm>
            <a:off x="3669175" y="150471"/>
            <a:ext cx="1122744" cy="555585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2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FC519F-F14B-41D7-939D-5B576377C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7"/>
          <a:stretch/>
        </p:blipFill>
        <p:spPr>
          <a:xfrm>
            <a:off x="0" y="35832"/>
            <a:ext cx="12192000" cy="719834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A79CF04D-243E-46F2-B4C4-5F90A49FA92E}"/>
              </a:ext>
            </a:extLst>
          </p:cNvPr>
          <p:cNvSpPr/>
          <p:nvPr/>
        </p:nvSpPr>
        <p:spPr>
          <a:xfrm>
            <a:off x="92597" y="706056"/>
            <a:ext cx="2754775" cy="2722944"/>
          </a:xfrm>
          <a:prstGeom prst="wedgeEllipseCallout">
            <a:avLst>
              <a:gd name="adj1" fmla="val 114192"/>
              <a:gd name="adj2" fmla="val 91831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</a:rPr>
              <a:t>THE TREASURE IS…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65600A2-1FFA-4204-A8AA-DC4BD65BDBC1}"/>
              </a:ext>
            </a:extLst>
          </p:cNvPr>
          <p:cNvSpPr/>
          <p:nvPr/>
        </p:nvSpPr>
        <p:spPr>
          <a:xfrm>
            <a:off x="8057909" y="868102"/>
            <a:ext cx="3713545" cy="3801319"/>
          </a:xfrm>
          <a:prstGeom prst="wedgeEllipseCallout">
            <a:avLst>
              <a:gd name="adj1" fmla="val -91646"/>
              <a:gd name="adj2" fmla="val 5837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ysClr val="windowText" lastClr="000000"/>
                </a:solidFill>
                <a:effectLst>
                  <a:glow rad="1206500">
                    <a:schemeClr val="accent4">
                      <a:satMod val="175000"/>
                    </a:schemeClr>
                  </a:glow>
                </a:effectLst>
              </a:rPr>
              <a:t>AT</a:t>
            </a:r>
            <a:r>
              <a:rPr lang="en-GB" sz="4400" b="1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THE </a:t>
            </a:r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WHITE</a:t>
            </a:r>
            <a:r>
              <a:rPr lang="en-GB" sz="4400" b="1" dirty="0">
                <a:solidFill>
                  <a:sysClr val="windowText" lastClr="000000"/>
                </a:solidFill>
              </a:rPr>
              <a:t> ROCKS</a:t>
            </a: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D67E6FDF-297D-4BEE-8CAF-41F84ECC038E}"/>
              </a:ext>
            </a:extLst>
          </p:cNvPr>
          <p:cNvSpPr/>
          <p:nvPr/>
        </p:nvSpPr>
        <p:spPr>
          <a:xfrm>
            <a:off x="3669175" y="150471"/>
            <a:ext cx="1122744" cy="555585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0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21E67C3-D11E-4A52-936D-B5A6FBAE140C}"/>
              </a:ext>
            </a:extLst>
          </p:cNvPr>
          <p:cNvSpPr txBox="1"/>
          <p:nvPr/>
        </p:nvSpPr>
        <p:spPr>
          <a:xfrm>
            <a:off x="1830775" y="5889776"/>
            <a:ext cx="853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PROFESSOR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WHITEBOARD</a:t>
            </a:r>
            <a:endParaRPr kumimoji="0" lang="en-GB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T">
            <a:hlinkClick r:id="" action="ppaction://media"/>
            <a:extLst>
              <a:ext uri="{FF2B5EF4-FFF2-40B4-BE49-F238E27FC236}">
                <a16:creationId xmlns:a16="http://schemas.microsoft.com/office/drawing/2014/main" id="{F1058079-DD9A-4E05-A17F-51FDCA60F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4148" y="2545423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6BB1D7-182B-44BA-950D-E2D91F689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46" y="198783"/>
            <a:ext cx="5852667" cy="4365114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DDA6F3CE-D32D-4E7F-9A87-04421E928F8B}"/>
              </a:ext>
            </a:extLst>
          </p:cNvPr>
          <p:cNvSpPr/>
          <p:nvPr/>
        </p:nvSpPr>
        <p:spPr>
          <a:xfrm>
            <a:off x="785139" y="948817"/>
            <a:ext cx="4225491" cy="319321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MY EXACT POSITION IS</a:t>
            </a:r>
          </a:p>
          <a:p>
            <a:pPr algn="ctr"/>
            <a:endParaRPr lang="en-GB" sz="2800" b="1" dirty="0"/>
          </a:p>
          <a:p>
            <a:pPr algn="ctr"/>
            <a:endParaRPr lang="en-GB" sz="2800" b="1" dirty="0"/>
          </a:p>
          <a:p>
            <a:pPr algn="ctr"/>
            <a:r>
              <a:rPr lang="en-GB" sz="900" b="1" dirty="0"/>
              <a:t> </a:t>
            </a:r>
          </a:p>
          <a:p>
            <a:pPr algn="ctr"/>
            <a:r>
              <a:rPr lang="en-GB" sz="1000" b="1" dirty="0"/>
              <a:t> </a:t>
            </a:r>
          </a:p>
          <a:p>
            <a:pPr algn="ctr"/>
            <a:r>
              <a:rPr lang="en-GB" sz="2800" b="1" dirty="0"/>
              <a:t>THIS BOARD!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CEA548-4D7F-4D04-B404-CEBD0DFE32BA}"/>
              </a:ext>
            </a:extLst>
          </p:cNvPr>
          <p:cNvSpPr/>
          <p:nvPr/>
        </p:nvSpPr>
        <p:spPr>
          <a:xfrm>
            <a:off x="1961452" y="1982450"/>
            <a:ext cx="16272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8800" b="1" dirty="0"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</a:rPr>
              <a:t>AT</a:t>
            </a:r>
            <a:endParaRPr lang="en-GB" sz="8800" b="1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F710B-BC78-4773-8371-08DA86B630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6251" y="1060498"/>
            <a:ext cx="4365114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2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2" grpId="0" build="allAtOnce"/>
      <p:bldP spid="14" grpId="0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396573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67" y="1129357"/>
            <a:ext cx="9870279" cy="50174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400666" y="1903634"/>
            <a:ext cx="21205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7545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67" y="1129357"/>
            <a:ext cx="9870279" cy="50174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443D8E-8AC4-4ACE-ACE5-F3E07DFE9548}"/>
              </a:ext>
            </a:extLst>
          </p:cNvPr>
          <p:cNvSpPr/>
          <p:nvPr/>
        </p:nvSpPr>
        <p:spPr>
          <a:xfrm>
            <a:off x="1473200" y="1391920"/>
            <a:ext cx="3708400" cy="1330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9F3F33-6D67-4A5B-B10A-7A320191FD04}"/>
              </a:ext>
            </a:extLst>
          </p:cNvPr>
          <p:cNvSpPr/>
          <p:nvPr/>
        </p:nvSpPr>
        <p:spPr>
          <a:xfrm>
            <a:off x="4053840" y="3638077"/>
            <a:ext cx="4500880" cy="2090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400666" y="1903634"/>
            <a:ext cx="21205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308917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1" nodeType="click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4467AB-7344-407B-B680-7C6D86144DD4}"/>
              </a:ext>
            </a:extLst>
          </p:cNvPr>
          <p:cNvSpPr txBox="1"/>
          <p:nvPr/>
        </p:nvSpPr>
        <p:spPr>
          <a:xfrm>
            <a:off x="5392067" y="164024"/>
            <a:ext cx="1407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pic>
        <p:nvPicPr>
          <p:cNvPr id="2" name="Clock animation">
            <a:hlinkClick r:id="" action="ppaction://media"/>
            <a:extLst>
              <a:ext uri="{FF2B5EF4-FFF2-40B4-BE49-F238E27FC236}">
                <a16:creationId xmlns:a16="http://schemas.microsoft.com/office/drawing/2014/main" id="{59E30758-56B0-4B3D-A767-AEA16CF8A4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717" end="888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0312" y="2032679"/>
            <a:ext cx="4464142" cy="2511080"/>
          </a:xfrm>
          <a:prstGeom prst="rect">
            <a:avLst/>
          </a:prstGeom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D42BFC80-97F7-4988-8089-2D60C78C096E}"/>
              </a:ext>
            </a:extLst>
          </p:cNvPr>
          <p:cNvSpPr/>
          <p:nvPr/>
        </p:nvSpPr>
        <p:spPr>
          <a:xfrm>
            <a:off x="8085221" y="1974370"/>
            <a:ext cx="2714324" cy="2627697"/>
          </a:xfrm>
          <a:prstGeom prst="donut">
            <a:avLst>
              <a:gd name="adj" fmla="val 26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372C55-38E2-4CC3-B31A-684796262D68}"/>
              </a:ext>
            </a:extLst>
          </p:cNvPr>
          <p:cNvSpPr txBox="1"/>
          <p:nvPr/>
        </p:nvSpPr>
        <p:spPr>
          <a:xfrm>
            <a:off x="934064" y="1317523"/>
            <a:ext cx="476864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HARBOUR CLOCK WILL CHIME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7366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O’CLOCK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EXACTLY</a:t>
            </a:r>
          </a:p>
        </p:txBody>
      </p:sp>
      <p:pic>
        <p:nvPicPr>
          <p:cNvPr id="6" name="clock bell">
            <a:hlinkClick r:id="" action="ppaction://media"/>
            <a:extLst>
              <a:ext uri="{FF2B5EF4-FFF2-40B4-BE49-F238E27FC236}">
                <a16:creationId xmlns:a16="http://schemas.microsoft.com/office/drawing/2014/main" id="{388851E9-F75E-433B-9F28-6684772C4A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237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1174" y="1145685"/>
            <a:ext cx="406400" cy="406400"/>
          </a:xfrm>
          <a:prstGeom prst="rect">
            <a:avLst/>
          </a:prstGeom>
        </p:spPr>
      </p:pic>
      <p:pic>
        <p:nvPicPr>
          <p:cNvPr id="8" name="clock bell">
            <a:hlinkClick r:id="" action="ppaction://media"/>
            <a:extLst>
              <a:ext uri="{FF2B5EF4-FFF2-40B4-BE49-F238E27FC236}">
                <a16:creationId xmlns:a16="http://schemas.microsoft.com/office/drawing/2014/main" id="{72F5952B-D334-49EA-B43E-946F85CA31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237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63574" y="1298085"/>
            <a:ext cx="406400" cy="406400"/>
          </a:xfrm>
          <a:prstGeom prst="rect">
            <a:avLst/>
          </a:prstGeom>
        </p:spPr>
      </p:pic>
      <p:pic>
        <p:nvPicPr>
          <p:cNvPr id="9" name="clock bell">
            <a:hlinkClick r:id="" action="ppaction://media"/>
            <a:extLst>
              <a:ext uri="{FF2B5EF4-FFF2-40B4-BE49-F238E27FC236}">
                <a16:creationId xmlns:a16="http://schemas.microsoft.com/office/drawing/2014/main" id="{74F41486-E289-4D9D-A675-E797C32251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237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3489" y="1829479"/>
            <a:ext cx="406400" cy="406400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60EF607C-0E2C-4E0B-A9D7-15138959C604}"/>
              </a:ext>
            </a:extLst>
          </p:cNvPr>
          <p:cNvSpPr/>
          <p:nvPr/>
        </p:nvSpPr>
        <p:spPr>
          <a:xfrm>
            <a:off x="5509549" y="4040192"/>
            <a:ext cx="3078866" cy="2511080"/>
          </a:xfrm>
          <a:prstGeom prst="wedgeEllipseCallout">
            <a:avLst>
              <a:gd name="adj1" fmla="val -73458"/>
              <a:gd name="adj2" fmla="val -101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schemeClr val="bg1"/>
                  </a:glow>
                </a:effectLst>
              </a:rPr>
              <a:t>CHECK THIS WORD</a:t>
            </a:r>
          </a:p>
        </p:txBody>
      </p:sp>
    </p:spTree>
    <p:extLst>
      <p:ext uri="{BB962C8B-B14F-4D97-AF65-F5344CB8AC3E}">
        <p14:creationId xmlns:p14="http://schemas.microsoft.com/office/powerpoint/2010/main" val="135131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10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T AWFUL">
            <a:hlinkClick r:id="" action="ppaction://media"/>
            <a:extLst>
              <a:ext uri="{FF2B5EF4-FFF2-40B4-BE49-F238E27FC236}">
                <a16:creationId xmlns:a16="http://schemas.microsoft.com/office/drawing/2014/main" id="{F830C12E-AA44-443A-BE23-7730392CA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6624" y="5840596"/>
            <a:ext cx="487363" cy="487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E2F471-2422-43E7-B4C4-5356FC677108}"/>
              </a:ext>
            </a:extLst>
          </p:cNvPr>
          <p:cNvSpPr txBox="1"/>
          <p:nvPr/>
        </p:nvSpPr>
        <p:spPr>
          <a:xfrm>
            <a:off x="949569" y="773723"/>
            <a:ext cx="10413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SAY THAT WORKING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WEEKENDS IS AWFUL!</a:t>
            </a:r>
          </a:p>
        </p:txBody>
      </p:sp>
    </p:spTree>
    <p:extLst>
      <p:ext uri="{BB962C8B-B14F-4D97-AF65-F5344CB8AC3E}">
        <p14:creationId xmlns:p14="http://schemas.microsoft.com/office/powerpoint/2010/main" val="31075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oon 8">
            <a:extLst>
              <a:ext uri="{FF2B5EF4-FFF2-40B4-BE49-F238E27FC236}">
                <a16:creationId xmlns:a16="http://schemas.microsoft.com/office/drawing/2014/main" id="{8033C11D-72B3-469F-A3C9-921F9385EC8E}"/>
              </a:ext>
            </a:extLst>
          </p:cNvPr>
          <p:cNvSpPr/>
          <p:nvPr/>
        </p:nvSpPr>
        <p:spPr>
          <a:xfrm rot="3646566">
            <a:off x="1047924" y="366754"/>
            <a:ext cx="1127869" cy="2130327"/>
          </a:xfrm>
          <a:prstGeom prst="moon">
            <a:avLst>
              <a:gd name="adj" fmla="val 65903"/>
            </a:avLst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474234" y="2796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tory Book">
            <a:hlinkClick r:id="" action="ppaction://media"/>
            <a:extLst>
              <a:ext uri="{FF2B5EF4-FFF2-40B4-BE49-F238E27FC236}">
                <a16:creationId xmlns:a16="http://schemas.microsoft.com/office/drawing/2014/main" id="{18759109-F016-4860-A574-1EA8A10B31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" end="63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730" y="1291430"/>
            <a:ext cx="4908889" cy="4275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A0208E-0AD1-4C96-849F-148145A1A47C}"/>
              </a:ext>
            </a:extLst>
          </p:cNvPr>
          <p:cNvSpPr txBox="1"/>
          <p:nvPr/>
        </p:nvSpPr>
        <p:spPr>
          <a:xfrm>
            <a:off x="919814" y="2743561"/>
            <a:ext cx="2919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308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D06EDE-DFAA-4388-B260-54A123B6D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89" y="946066"/>
            <a:ext cx="10555230" cy="53656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68FC68-3968-4ED7-A8E9-ADB8106C78B7}"/>
              </a:ext>
            </a:extLst>
          </p:cNvPr>
          <p:cNvSpPr txBox="1"/>
          <p:nvPr/>
        </p:nvSpPr>
        <p:spPr>
          <a:xfrm>
            <a:off x="5328586" y="1897808"/>
            <a:ext cx="165497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0746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path" presetSubtype="0" accel="50000" decel="5000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29167E-6 -0.00023 L 0.16641 -0.00023 C 0.24089 -0.00023 0.33308 0.06459 0.33308 0.11759 C 0.33308 0.15695 0.32149 -0.09514 0.32149 -0.05579 " pathEditMode="relative" rAng="0" ptsTypes="A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6" grpId="1"/>
      <p:bldP spid="6" grpId="2"/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black shirt&#10;&#10;Description generated with high confidence">
            <a:extLst>
              <a:ext uri="{FF2B5EF4-FFF2-40B4-BE49-F238E27FC236}">
                <a16:creationId xmlns:a16="http://schemas.microsoft.com/office/drawing/2014/main" id="{B4FE12A9-652B-404D-A84A-F8B8E7BC4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197189" y="3228379"/>
            <a:ext cx="4832504" cy="31523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16E5A9-A3E5-4490-8108-CC16C054F7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1903"/>
          <a:stretch/>
        </p:blipFill>
        <p:spPr>
          <a:xfrm rot="21062090">
            <a:off x="3775814" y="3697379"/>
            <a:ext cx="873171" cy="17181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CD11EC-C8B3-44E7-A8A5-B5E94C1D64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898"/>
          <a:stretch/>
        </p:blipFill>
        <p:spPr>
          <a:xfrm rot="1256588">
            <a:off x="5691237" y="3810874"/>
            <a:ext cx="647800" cy="1718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125A51-0D1A-4630-B6AD-94F5BCA9E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5192" y="1377177"/>
            <a:ext cx="2932430" cy="4956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B48DB7-4953-4C8F-8687-3906EE7861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6695" y="1992378"/>
            <a:ext cx="3389061" cy="2297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F44ABB-E49A-4867-9013-41639350F5A8}"/>
              </a:ext>
            </a:extLst>
          </p:cNvPr>
          <p:cNvSpPr txBox="1"/>
          <p:nvPr/>
        </p:nvSpPr>
        <p:spPr>
          <a:xfrm>
            <a:off x="1419554" y="323393"/>
            <a:ext cx="935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TEA          FOUR O’CLOCK IS VERY TRADITIONAL!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B9B188-59EE-4756-B5B8-0696DAFF77C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087" t="25329" r="25681" b="32873"/>
          <a:stretch/>
        </p:blipFill>
        <p:spPr>
          <a:xfrm>
            <a:off x="2245792" y="172580"/>
            <a:ext cx="1140903" cy="947956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76B98711-AB50-4DFE-9F6C-B6FD4FBA7FE2}"/>
              </a:ext>
            </a:extLst>
          </p:cNvPr>
          <p:cNvSpPr/>
          <p:nvPr/>
        </p:nvSpPr>
        <p:spPr>
          <a:xfrm>
            <a:off x="6624711" y="1178064"/>
            <a:ext cx="4349549" cy="1170578"/>
          </a:xfrm>
          <a:prstGeom prst="wedgeEllipseCallout">
            <a:avLst>
              <a:gd name="adj1" fmla="val 12847"/>
              <a:gd name="adj2" fmla="val 148162"/>
            </a:avLst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IT’S VERY BRITISH!</a:t>
            </a:r>
          </a:p>
        </p:txBody>
      </p:sp>
      <p:pic>
        <p:nvPicPr>
          <p:cNvPr id="3" name="TEA AT 4">
            <a:hlinkClick r:id="" action="ppaction://media"/>
            <a:extLst>
              <a:ext uri="{FF2B5EF4-FFF2-40B4-BE49-F238E27FC236}">
                <a16:creationId xmlns:a16="http://schemas.microsoft.com/office/drawing/2014/main" id="{452B95F9-C8FE-4A7E-B2B0-1713B2A63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21188" y="1470025"/>
            <a:ext cx="487362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32933F-7D5D-48E6-97CE-C3B53664C3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3144" y="4136056"/>
            <a:ext cx="2545284" cy="221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139678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510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67" y="1129357"/>
            <a:ext cx="9870279" cy="50174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400666" y="1903634"/>
            <a:ext cx="21205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0019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3BC6F48-4583-4CEB-8F2E-6223325E2DA6}"/>
              </a:ext>
            </a:extLst>
          </p:cNvPr>
          <p:cNvSpPr txBox="1"/>
          <p:nvPr/>
        </p:nvSpPr>
        <p:spPr>
          <a:xfrm>
            <a:off x="4276559" y="9317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38" t="8270" r="57474" b="68342"/>
          <a:stretch/>
        </p:blipFill>
        <p:spPr>
          <a:xfrm rot="6715185" flipH="1">
            <a:off x="5320937" y="3735976"/>
            <a:ext cx="1698169" cy="11734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234706" y="1811277"/>
            <a:ext cx="172258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833B4C-31BD-4FE3-A8F1-DA501AFF882B}"/>
              </a:ext>
            </a:extLst>
          </p:cNvPr>
          <p:cNvSpPr txBox="1"/>
          <p:nvPr/>
        </p:nvSpPr>
        <p:spPr>
          <a:xfrm>
            <a:off x="3997884" y="5329453"/>
            <a:ext cx="4214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  <p:pic>
        <p:nvPicPr>
          <p:cNvPr id="3" name="ATFORMOVEMENT">
            <a:hlinkClick r:id="" action="ppaction://media"/>
            <a:extLst>
              <a:ext uri="{FF2B5EF4-FFF2-40B4-BE49-F238E27FC236}">
                <a16:creationId xmlns:a16="http://schemas.microsoft.com/office/drawing/2014/main" id="{B3124340-AC24-41AA-91FE-C81E0E988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2159" y="3527804"/>
            <a:ext cx="406400" cy="406400"/>
          </a:xfrm>
          <a:prstGeom prst="rect">
            <a:avLst/>
          </a:prstGeom>
        </p:spPr>
      </p:pic>
      <p:sp>
        <p:nvSpPr>
          <p:cNvPr id="8" name="Star: 32 Points 7">
            <a:extLst>
              <a:ext uri="{FF2B5EF4-FFF2-40B4-BE49-F238E27FC236}">
                <a16:creationId xmlns:a16="http://schemas.microsoft.com/office/drawing/2014/main" id="{975EF90D-A524-463F-B899-11B8E60202BE}"/>
              </a:ext>
            </a:extLst>
          </p:cNvPr>
          <p:cNvSpPr/>
          <p:nvPr/>
        </p:nvSpPr>
        <p:spPr>
          <a:xfrm>
            <a:off x="2145904" y="3063991"/>
            <a:ext cx="8086987" cy="4194670"/>
          </a:xfrm>
          <a:prstGeom prst="star32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</a:t>
            </a:r>
            <a:r>
              <a:rPr lang="en-GB" sz="3600" b="1" dirty="0">
                <a:solidFill>
                  <a:schemeClr val="tx1"/>
                </a:solidFill>
              </a:rPr>
              <a:t> FOR MOVEMENT SHOWS THE </a:t>
            </a:r>
            <a:r>
              <a:rPr lang="en-GB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DIRECTION</a:t>
            </a:r>
            <a:r>
              <a:rPr lang="en-GB" sz="3600" b="1" dirty="0">
                <a:solidFill>
                  <a:schemeClr val="tx1"/>
                </a:solidFill>
              </a:rPr>
              <a:t> OF MOVEMENT</a:t>
            </a:r>
          </a:p>
        </p:txBody>
      </p:sp>
    </p:spTree>
    <p:extLst>
      <p:ext uri="{BB962C8B-B14F-4D97-AF65-F5344CB8AC3E}">
        <p14:creationId xmlns:p14="http://schemas.microsoft.com/office/powerpoint/2010/main" val="12874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grpId="1" nodeType="clickEffect">
                                  <p:stCondLst>
                                    <p:cond delay="975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2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2" grpId="0"/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PPYBIRD">
            <a:hlinkClick r:id="" action="ppaction://media"/>
            <a:extLst>
              <a:ext uri="{FF2B5EF4-FFF2-40B4-BE49-F238E27FC236}">
                <a16:creationId xmlns:a16="http://schemas.microsoft.com/office/drawing/2014/main" id="{B1A74314-C867-4448-93BA-430852F86A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188" b="13913"/>
          <a:stretch/>
        </p:blipFill>
        <p:spPr>
          <a:xfrm>
            <a:off x="-1" y="0"/>
            <a:ext cx="12234417" cy="6689035"/>
          </a:xfrm>
          <a:prstGeom prst="rect">
            <a:avLst/>
          </a:prstGeom>
        </p:spPr>
      </p:pic>
      <p:sp>
        <p:nvSpPr>
          <p:cNvPr id="5" name="Circle: Hollow 4">
            <a:extLst>
              <a:ext uri="{FF2B5EF4-FFF2-40B4-BE49-F238E27FC236}">
                <a16:creationId xmlns:a16="http://schemas.microsoft.com/office/drawing/2014/main" id="{66E01928-8D74-41D5-A4F2-A979BF95147F}"/>
              </a:ext>
            </a:extLst>
          </p:cNvPr>
          <p:cNvSpPr/>
          <p:nvPr/>
        </p:nvSpPr>
        <p:spPr>
          <a:xfrm>
            <a:off x="2226365" y="-611257"/>
            <a:ext cx="8408504" cy="8080513"/>
          </a:xfrm>
          <a:prstGeom prst="donut">
            <a:avLst>
              <a:gd name="adj" fmla="val 25463"/>
            </a:avLst>
          </a:prstGeom>
          <a:solidFill>
            <a:schemeClr val="accent6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779E8-1A0C-42FD-A2A4-655AA029F680}"/>
              </a:ext>
            </a:extLst>
          </p:cNvPr>
          <p:cNvSpPr/>
          <p:nvPr/>
        </p:nvSpPr>
        <p:spPr>
          <a:xfrm>
            <a:off x="0" y="0"/>
            <a:ext cx="4084983" cy="66194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1263A7-ECD5-445E-8E82-50635B80CB1F}"/>
              </a:ext>
            </a:extLst>
          </p:cNvPr>
          <p:cNvSpPr/>
          <p:nvPr/>
        </p:nvSpPr>
        <p:spPr>
          <a:xfrm>
            <a:off x="8786191" y="1"/>
            <a:ext cx="3405809" cy="69350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47B7EF-8F98-47A3-ADEA-7C388D4DFC79}"/>
              </a:ext>
            </a:extLst>
          </p:cNvPr>
          <p:cNvSpPr/>
          <p:nvPr/>
        </p:nvSpPr>
        <p:spPr>
          <a:xfrm>
            <a:off x="3448878" y="0"/>
            <a:ext cx="5645426" cy="3975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B5DA12-B210-48CF-A09F-47736087AAA9}"/>
              </a:ext>
            </a:extLst>
          </p:cNvPr>
          <p:cNvSpPr/>
          <p:nvPr/>
        </p:nvSpPr>
        <p:spPr>
          <a:xfrm>
            <a:off x="-1" y="0"/>
            <a:ext cx="4164497" cy="6619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002B94-7B41-4E6D-BF21-99DF2963BEAF}"/>
              </a:ext>
            </a:extLst>
          </p:cNvPr>
          <p:cNvSpPr/>
          <p:nvPr/>
        </p:nvSpPr>
        <p:spPr>
          <a:xfrm>
            <a:off x="8696737" y="-82826"/>
            <a:ext cx="4164497" cy="6619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C5DCFEC1-D0EE-4AB4-84BA-122ACEF2A357}"/>
              </a:ext>
            </a:extLst>
          </p:cNvPr>
          <p:cNvSpPr/>
          <p:nvPr/>
        </p:nvSpPr>
        <p:spPr>
          <a:xfrm>
            <a:off x="2623930" y="-278296"/>
            <a:ext cx="7513983" cy="7414592"/>
          </a:xfrm>
          <a:prstGeom prst="donut">
            <a:avLst>
              <a:gd name="adj" fmla="val 218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B5F4EA-104C-4EB7-BB08-7E88F1EA405F}"/>
              </a:ext>
            </a:extLst>
          </p:cNvPr>
          <p:cNvSpPr/>
          <p:nvPr/>
        </p:nvSpPr>
        <p:spPr>
          <a:xfrm>
            <a:off x="3846443" y="-778568"/>
            <a:ext cx="5247861" cy="1524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B1BE92-E942-465B-B279-6DFE09C65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199526"/>
            <a:ext cx="12781722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9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PPYBIRD">
            <a:hlinkClick r:id="" action="ppaction://media"/>
            <a:extLst>
              <a:ext uri="{FF2B5EF4-FFF2-40B4-BE49-F238E27FC236}">
                <a16:creationId xmlns:a16="http://schemas.microsoft.com/office/drawing/2014/main" id="{B1A74314-C867-4448-93BA-430852F86A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0441" t="23914" r="25877" b="17678"/>
          <a:stretch/>
        </p:blipFill>
        <p:spPr>
          <a:xfrm>
            <a:off x="2298700" y="-250550"/>
            <a:ext cx="8026400" cy="795614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109905D2-36E2-49A2-A1B9-AC1040A42DBC}"/>
              </a:ext>
            </a:extLst>
          </p:cNvPr>
          <p:cNvSpPr/>
          <p:nvPr/>
        </p:nvSpPr>
        <p:spPr>
          <a:xfrm>
            <a:off x="546100" y="-2184400"/>
            <a:ext cx="11442700" cy="11353800"/>
          </a:xfrm>
          <a:prstGeom prst="donut">
            <a:avLst>
              <a:gd name="adj" fmla="val 2142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0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62CC4A-B4C9-4B2E-BA72-8AE4BEDDA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0" y="129441"/>
            <a:ext cx="6952236" cy="5527993"/>
          </a:xfrm>
          <a:prstGeom prst="rect">
            <a:avLst/>
          </a:prstGeom>
        </p:spPr>
      </p:pic>
      <p:pic>
        <p:nvPicPr>
          <p:cNvPr id="3" name="SHOUTAT">
            <a:hlinkClick r:id="" action="ppaction://media"/>
            <a:extLst>
              <a:ext uri="{FF2B5EF4-FFF2-40B4-BE49-F238E27FC236}">
                <a16:creationId xmlns:a16="http://schemas.microsoft.com/office/drawing/2014/main" id="{765C2B8E-B86E-48F5-9191-19EFE36CE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49360" y="3094038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E35A5-9FCA-4D7B-8282-083AC34BC9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1957" t="11131" r="21437" b="9358"/>
          <a:stretch/>
        </p:blipFill>
        <p:spPr>
          <a:xfrm>
            <a:off x="7030006" y="782320"/>
            <a:ext cx="5024620" cy="529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416BFB-7B89-40AA-93D0-25424FDA0E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776" y="2893437"/>
            <a:ext cx="4244396" cy="343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5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146" numSld="999" showWhenStopped="0">
                <p:cTn id="9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ll throw animation">
            <a:hlinkClick r:id="" action="ppaction://media"/>
            <a:extLst>
              <a:ext uri="{FF2B5EF4-FFF2-40B4-BE49-F238E27FC236}">
                <a16:creationId xmlns:a16="http://schemas.microsoft.com/office/drawing/2014/main" id="{09117DAA-DE43-4E38-BE44-7D26068007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3"/>
                </p14:media>
              </p:ext>
            </p:extLst>
          </p:nvPr>
        </p:nvPicPr>
        <p:blipFill rotWithShape="1">
          <a:blip r:embed="rId6"/>
          <a:srcRect l="21330" t="26544" r="25685" b="23670"/>
          <a:stretch/>
        </p:blipFill>
        <p:spPr>
          <a:xfrm>
            <a:off x="2735886" y="1781474"/>
            <a:ext cx="6459997" cy="341431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F8C92E-B105-44D1-B899-E867995718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2402" y="629481"/>
            <a:ext cx="6459997" cy="6005438"/>
          </a:xfrm>
          <a:prstGeom prst="rect">
            <a:avLst/>
          </a:prstGeom>
        </p:spPr>
      </p:pic>
      <p:pic>
        <p:nvPicPr>
          <p:cNvPr id="4" name="JUSTATYOU">
            <a:hlinkClick r:id="" action="ppaction://media"/>
            <a:extLst>
              <a:ext uri="{FF2B5EF4-FFF2-40B4-BE49-F238E27FC236}">
                <a16:creationId xmlns:a16="http://schemas.microsoft.com/office/drawing/2014/main" id="{234A04A2-75ED-45ED-9788-39F888E6B4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19516" y="5608274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BB0BE1-583D-4A8B-90E3-9D08CB73D8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4296" y="-294640"/>
            <a:ext cx="13780592" cy="7853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7499E6-2EED-413E-A757-C1D96F661D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21957" t="11131" r="21437" b="9358"/>
          <a:stretch/>
        </p:blipFill>
        <p:spPr>
          <a:xfrm>
            <a:off x="3450676" y="985520"/>
            <a:ext cx="5024620" cy="52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9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10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ll throw animation">
            <a:hlinkClick r:id="" action="ppaction://media"/>
            <a:extLst>
              <a:ext uri="{FF2B5EF4-FFF2-40B4-BE49-F238E27FC236}">
                <a16:creationId xmlns:a16="http://schemas.microsoft.com/office/drawing/2014/main" id="{09117DAA-DE43-4E38-BE44-7D26068007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3"/>
                </p14:media>
              </p:ext>
            </p:extLst>
          </p:nvPr>
        </p:nvPicPr>
        <p:blipFill rotWithShape="1">
          <a:blip r:embed="rId6"/>
          <a:srcRect l="21330" t="26544" r="25685" b="23670"/>
          <a:stretch/>
        </p:blipFill>
        <p:spPr>
          <a:xfrm>
            <a:off x="2735886" y="1781474"/>
            <a:ext cx="6459997" cy="341431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F8C92E-B105-44D1-B899-E867995718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2402" y="629481"/>
            <a:ext cx="6459997" cy="6005438"/>
          </a:xfrm>
          <a:prstGeom prst="rect">
            <a:avLst/>
          </a:prstGeom>
        </p:spPr>
      </p:pic>
      <p:pic>
        <p:nvPicPr>
          <p:cNvPr id="4" name="JUSTATYOU">
            <a:hlinkClick r:id="" action="ppaction://media"/>
            <a:extLst>
              <a:ext uri="{FF2B5EF4-FFF2-40B4-BE49-F238E27FC236}">
                <a16:creationId xmlns:a16="http://schemas.microsoft.com/office/drawing/2014/main" id="{234A04A2-75ED-45ED-9788-39F888E6B4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19516" y="5608274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BB0BE1-583D-4A8B-90E3-9D08CB73D8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4296" y="-294640"/>
            <a:ext cx="13780592" cy="7853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7499E6-2EED-413E-A757-C1D96F661D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21957" t="11131" r="21437" b="9358"/>
          <a:stretch/>
        </p:blipFill>
        <p:spPr>
          <a:xfrm flipH="1">
            <a:off x="3813092" y="935159"/>
            <a:ext cx="5228676" cy="52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2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10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474234" y="2796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D06EDE-DFAA-4388-B260-54A123B6D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89" y="946066"/>
            <a:ext cx="10555230" cy="5365630"/>
          </a:xfrm>
          <a:prstGeom prst="rect">
            <a:avLst/>
          </a:prstGeom>
        </p:spPr>
      </p:pic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D0375-E264-4904-8F74-C011A2556A40}"/>
              </a:ext>
            </a:extLst>
          </p:cNvPr>
          <p:cNvSpPr/>
          <p:nvPr/>
        </p:nvSpPr>
        <p:spPr>
          <a:xfrm>
            <a:off x="7193279" y="1002448"/>
            <a:ext cx="4489881" cy="2426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C3E5A9-B082-458F-9F99-385D5352900A}"/>
              </a:ext>
            </a:extLst>
          </p:cNvPr>
          <p:cNvSpPr/>
          <p:nvPr/>
        </p:nvSpPr>
        <p:spPr>
          <a:xfrm>
            <a:off x="3566161" y="3500438"/>
            <a:ext cx="5211240" cy="2426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8FC68-3968-4ED7-A8E9-ADB8106C78B7}"/>
              </a:ext>
            </a:extLst>
          </p:cNvPr>
          <p:cNvSpPr txBox="1"/>
          <p:nvPr/>
        </p:nvSpPr>
        <p:spPr>
          <a:xfrm>
            <a:off x="5328586" y="1897808"/>
            <a:ext cx="1654978" cy="1831271"/>
          </a:xfrm>
          <a:prstGeom prst="rect">
            <a:avLst/>
          </a:prstGeom>
          <a:noFill/>
          <a:effectLst>
            <a:glow rad="1016000">
              <a:schemeClr val="accent4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2065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31610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ll throw animation">
            <a:hlinkClick r:id="" action="ppaction://media"/>
            <a:extLst>
              <a:ext uri="{FF2B5EF4-FFF2-40B4-BE49-F238E27FC236}">
                <a16:creationId xmlns:a16="http://schemas.microsoft.com/office/drawing/2014/main" id="{09117DAA-DE43-4E38-BE44-7D26068007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3"/>
                </p14:media>
              </p:ext>
            </p:extLst>
          </p:nvPr>
        </p:nvPicPr>
        <p:blipFill rotWithShape="1">
          <a:blip r:embed="rId6"/>
          <a:srcRect l="21330" t="26544" r="25685" b="23670"/>
          <a:stretch/>
        </p:blipFill>
        <p:spPr>
          <a:xfrm>
            <a:off x="165717" y="0"/>
            <a:ext cx="12243729" cy="647121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F8C92E-B105-44D1-B899-E867995718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647" y="497719"/>
            <a:ext cx="6459997" cy="6005438"/>
          </a:xfrm>
          <a:prstGeom prst="rect">
            <a:avLst/>
          </a:prstGeom>
        </p:spPr>
      </p:pic>
      <p:pic>
        <p:nvPicPr>
          <p:cNvPr id="4" name="JUSTATYOU">
            <a:hlinkClick r:id="" action="ppaction://media"/>
            <a:extLst>
              <a:ext uri="{FF2B5EF4-FFF2-40B4-BE49-F238E27FC236}">
                <a16:creationId xmlns:a16="http://schemas.microsoft.com/office/drawing/2014/main" id="{234A04A2-75ED-45ED-9788-39F888E6B4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19516" y="5608274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BB0BE1-583D-4A8B-90E3-9D08CB73D8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8868" y="-426402"/>
            <a:ext cx="13780592" cy="7853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7499E6-2EED-413E-A757-C1D96F661D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21957" t="11131" r="21437" b="9358"/>
          <a:stretch/>
        </p:blipFill>
        <p:spPr>
          <a:xfrm>
            <a:off x="3396821" y="853758"/>
            <a:ext cx="5024620" cy="52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0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10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2" y="3020245"/>
            <a:ext cx="1267097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1380" y="663214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1834" y="1352760"/>
            <a:ext cx="74682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 PRACTICE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/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226547" y="350570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247" y="5604720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43853" y="5765188"/>
            <a:ext cx="1165384" cy="794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9471634" y="411941"/>
            <a:ext cx="879412" cy="968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865345" y="5515428"/>
            <a:ext cx="1100200" cy="11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8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673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424728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3BC6F48-4583-4CEB-8F2E-6223325E2DA6}"/>
              </a:ext>
            </a:extLst>
          </p:cNvPr>
          <p:cNvSpPr txBox="1"/>
          <p:nvPr/>
        </p:nvSpPr>
        <p:spPr>
          <a:xfrm>
            <a:off x="4079723" y="0"/>
            <a:ext cx="403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SUMMARY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27" y="1840557"/>
            <a:ext cx="9870279" cy="50174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227946" y="2665634"/>
            <a:ext cx="21205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92444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656" y="6098711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8" name="Oval 7"/>
          <p:cNvSpPr/>
          <p:nvPr/>
        </p:nvSpPr>
        <p:spPr>
          <a:xfrm>
            <a:off x="3395442" y="317915"/>
            <a:ext cx="379141" cy="37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4" y="4410497"/>
            <a:ext cx="1889589" cy="2011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1D72A2-BBD7-4CE8-A479-CD46BACAA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418" y="269612"/>
            <a:ext cx="4523001" cy="107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39EA9E-1CA5-4D27-A867-F8666C389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6" y="1903414"/>
            <a:ext cx="1222064" cy="8222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5968B38-D865-40CA-9922-2E44CDFE5783}"/>
              </a:ext>
            </a:extLst>
          </p:cNvPr>
          <p:cNvSpPr/>
          <p:nvPr/>
        </p:nvSpPr>
        <p:spPr>
          <a:xfrm rot="199940">
            <a:off x="343313" y="1453250"/>
            <a:ext cx="11665303" cy="4814642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ysClr val="windowText" lastClr="000000"/>
                </a:solidFill>
              </a:rPr>
              <a:t>AT THE DROP OF A HAT!</a:t>
            </a:r>
          </a:p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MEANS</a:t>
            </a:r>
          </a:p>
          <a:p>
            <a:pPr algn="ctr"/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C74951-87D9-4B8B-84E4-73CE7D53BF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33" t="24066" r="15609" b="29897"/>
          <a:stretch/>
        </p:blipFill>
        <p:spPr>
          <a:xfrm rot="166774">
            <a:off x="3395442" y="4215717"/>
            <a:ext cx="478536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9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8" name="Oval 7"/>
          <p:cNvSpPr/>
          <p:nvPr/>
        </p:nvSpPr>
        <p:spPr>
          <a:xfrm>
            <a:off x="289932" y="223024"/>
            <a:ext cx="379141" cy="37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4" y="4410497"/>
            <a:ext cx="1889589" cy="2011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6" y="1903414"/>
            <a:ext cx="1222064" cy="8222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71746" y="1718195"/>
            <a:ext cx="7968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DICTIONARY NAME FOR THE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55A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 IN THE FUTURE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endParaRPr kumimoji="0" lang="en-GB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0036" y="3841853"/>
            <a:ext cx="10411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FUTURE PERFECT</a:t>
            </a:r>
            <a:endParaRPr kumimoji="0" lang="en-GB" sz="72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  <a:effectLst>
                <a:glow rad="6223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385A27-4808-4DFE-98D6-8B3B9BB7A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418" y="269612"/>
            <a:ext cx="4523001" cy="107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5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6C37C6-70DD-42A3-9FB0-C78F1742F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33" t="24066" r="15609" b="29897"/>
          <a:stretch/>
        </p:blipFill>
        <p:spPr>
          <a:xfrm>
            <a:off x="3616960" y="2570481"/>
            <a:ext cx="478536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108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781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474234" y="2796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D06EDE-DFAA-4388-B260-54A123B6D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89" y="946066"/>
            <a:ext cx="10555230" cy="5365630"/>
          </a:xfrm>
          <a:prstGeom prst="rect">
            <a:avLst/>
          </a:prstGeom>
        </p:spPr>
      </p:pic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D0375-E264-4904-8F74-C011A2556A40}"/>
              </a:ext>
            </a:extLst>
          </p:cNvPr>
          <p:cNvSpPr/>
          <p:nvPr/>
        </p:nvSpPr>
        <p:spPr>
          <a:xfrm>
            <a:off x="7193279" y="1002448"/>
            <a:ext cx="4489881" cy="2426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C3E5A9-B082-458F-9F99-385D5352900A}"/>
              </a:ext>
            </a:extLst>
          </p:cNvPr>
          <p:cNvSpPr/>
          <p:nvPr/>
        </p:nvSpPr>
        <p:spPr>
          <a:xfrm>
            <a:off x="3566161" y="3500438"/>
            <a:ext cx="5211240" cy="2426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3B829A4-EAB5-4972-9A84-EF3AD8B1C21F}"/>
              </a:ext>
            </a:extLst>
          </p:cNvPr>
          <p:cNvSpPr/>
          <p:nvPr/>
        </p:nvSpPr>
        <p:spPr>
          <a:xfrm>
            <a:off x="5858960" y="3461819"/>
            <a:ext cx="556368" cy="1714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58EFE-8470-41C5-88FC-8FB9055BC3F3}"/>
              </a:ext>
            </a:extLst>
          </p:cNvPr>
          <p:cNvSpPr txBox="1"/>
          <p:nvPr/>
        </p:nvSpPr>
        <p:spPr>
          <a:xfrm>
            <a:off x="873467" y="5198865"/>
            <a:ext cx="2622079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GENERAL</a:t>
            </a:r>
          </a:p>
          <a:p>
            <a:pPr algn="ctr"/>
            <a:r>
              <a:rPr lang="en-GB" sz="4400" b="1" dirty="0"/>
              <a:t>LOCATION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83C37F-E37B-4696-9577-C3BF1A2DA968}"/>
              </a:ext>
            </a:extLst>
          </p:cNvPr>
          <p:cNvSpPr txBox="1"/>
          <p:nvPr/>
        </p:nvSpPr>
        <p:spPr>
          <a:xfrm>
            <a:off x="4826105" y="5246572"/>
            <a:ext cx="262207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RELATIVE POSITION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376E0F-E16F-49A2-8810-1EFAAE359CE6}"/>
              </a:ext>
            </a:extLst>
          </p:cNvPr>
          <p:cNvSpPr txBox="1"/>
          <p:nvPr/>
        </p:nvSpPr>
        <p:spPr>
          <a:xfrm>
            <a:off x="9061084" y="5294278"/>
            <a:ext cx="2622077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SPECIFIC POSITION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4DF530DF-2579-467E-AFBF-6B10252118D7}"/>
              </a:ext>
            </a:extLst>
          </p:cNvPr>
          <p:cNvSpPr/>
          <p:nvPr/>
        </p:nvSpPr>
        <p:spPr>
          <a:xfrm rot="18325833">
            <a:off x="7934634" y="2753775"/>
            <a:ext cx="556368" cy="3029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0A6830F-2805-4D04-AC44-B8FF654EF183}"/>
              </a:ext>
            </a:extLst>
          </p:cNvPr>
          <p:cNvSpPr/>
          <p:nvPr/>
        </p:nvSpPr>
        <p:spPr>
          <a:xfrm rot="3116257">
            <a:off x="3957746" y="2857237"/>
            <a:ext cx="556368" cy="27412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8FC68-3968-4ED7-A8E9-ADB8106C78B7}"/>
              </a:ext>
            </a:extLst>
          </p:cNvPr>
          <p:cNvSpPr txBox="1"/>
          <p:nvPr/>
        </p:nvSpPr>
        <p:spPr>
          <a:xfrm>
            <a:off x="5328586" y="1897808"/>
            <a:ext cx="1654978" cy="1831271"/>
          </a:xfrm>
          <a:prstGeom prst="rect">
            <a:avLst/>
          </a:prstGeom>
          <a:noFill/>
          <a:effectLst>
            <a:glow rad="1016000">
              <a:schemeClr val="accent4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2065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66289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2" grpId="0" animBg="1"/>
      <p:bldP spid="8" grpId="0"/>
      <p:bldP spid="8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9BEAF-A046-4A88-A7EB-1CAE3BEE91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38" t="38690" r="46670" b="32994"/>
          <a:stretch/>
        </p:blipFill>
        <p:spPr>
          <a:xfrm>
            <a:off x="4122074" y="2211197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5" name="Lightning Bolt 4">
            <a:extLst>
              <a:ext uri="{FF2B5EF4-FFF2-40B4-BE49-F238E27FC236}">
                <a16:creationId xmlns:a16="http://schemas.microsoft.com/office/drawing/2014/main" id="{74F0FE2F-6626-4A9A-8384-33ADEAB7E2C9}"/>
              </a:ext>
            </a:extLst>
          </p:cNvPr>
          <p:cNvSpPr/>
          <p:nvPr/>
        </p:nvSpPr>
        <p:spPr>
          <a:xfrm>
            <a:off x="2831342" y="172070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6535F4D5-240B-4969-B0E2-8A42493D7C6A}"/>
              </a:ext>
            </a:extLst>
          </p:cNvPr>
          <p:cNvSpPr/>
          <p:nvPr/>
        </p:nvSpPr>
        <p:spPr>
          <a:xfrm rot="19308518">
            <a:off x="2635982" y="247710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5D0C7C4B-3A67-4FE6-AE66-7F27C4405FFB}"/>
              </a:ext>
            </a:extLst>
          </p:cNvPr>
          <p:cNvSpPr/>
          <p:nvPr/>
        </p:nvSpPr>
        <p:spPr>
          <a:xfrm rot="17719888">
            <a:off x="2760324" y="3157230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834C6158-3CB2-45DD-B9BE-E495A6573A36}"/>
              </a:ext>
            </a:extLst>
          </p:cNvPr>
          <p:cNvSpPr/>
          <p:nvPr/>
        </p:nvSpPr>
        <p:spPr>
          <a:xfrm>
            <a:off x="2983742" y="187310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ightning Bolt 8">
            <a:extLst>
              <a:ext uri="{FF2B5EF4-FFF2-40B4-BE49-F238E27FC236}">
                <a16:creationId xmlns:a16="http://schemas.microsoft.com/office/drawing/2014/main" id="{B2801EE1-AF5C-4497-9501-A7C0239E5045}"/>
              </a:ext>
            </a:extLst>
          </p:cNvPr>
          <p:cNvSpPr/>
          <p:nvPr/>
        </p:nvSpPr>
        <p:spPr>
          <a:xfrm rot="19308518">
            <a:off x="2788382" y="262950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id="{1C06C1B6-2C27-40BA-A6EF-A8E1549F64D8}"/>
              </a:ext>
            </a:extLst>
          </p:cNvPr>
          <p:cNvSpPr/>
          <p:nvPr/>
        </p:nvSpPr>
        <p:spPr>
          <a:xfrm rot="17719888">
            <a:off x="2912724" y="3309630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DB7DF435-35E4-4C01-BCB9-137676E6013C}"/>
              </a:ext>
            </a:extLst>
          </p:cNvPr>
          <p:cNvSpPr/>
          <p:nvPr/>
        </p:nvSpPr>
        <p:spPr>
          <a:xfrm>
            <a:off x="3136142" y="202550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E09A0D62-9BDA-4548-A6BB-CCB6402696D8}"/>
              </a:ext>
            </a:extLst>
          </p:cNvPr>
          <p:cNvSpPr/>
          <p:nvPr/>
        </p:nvSpPr>
        <p:spPr>
          <a:xfrm rot="19308518">
            <a:off x="2940782" y="278190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1A8E9224-3AFA-4534-A0F2-9132C5E0F247}"/>
              </a:ext>
            </a:extLst>
          </p:cNvPr>
          <p:cNvSpPr/>
          <p:nvPr/>
        </p:nvSpPr>
        <p:spPr>
          <a:xfrm>
            <a:off x="3288542" y="217790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C82B54E8-2CAB-483C-8BDA-033019CDE02E}"/>
              </a:ext>
            </a:extLst>
          </p:cNvPr>
          <p:cNvSpPr/>
          <p:nvPr/>
        </p:nvSpPr>
        <p:spPr>
          <a:xfrm rot="19308518">
            <a:off x="3093182" y="293430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mollusk&#10;&#10;Description generated with high confidence">
            <a:extLst>
              <a:ext uri="{FF2B5EF4-FFF2-40B4-BE49-F238E27FC236}">
                <a16:creationId xmlns:a16="http://schemas.microsoft.com/office/drawing/2014/main" id="{94E2B01C-31A9-42C8-A015-DB4B23D81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14" y="2977379"/>
            <a:ext cx="1765024" cy="882512"/>
          </a:xfrm>
          <a:prstGeom prst="rect">
            <a:avLst/>
          </a:prstGeom>
        </p:spPr>
      </p:pic>
      <p:pic>
        <p:nvPicPr>
          <p:cNvPr id="17" name="WATCHLISTEN">
            <a:hlinkClick r:id="" action="ppaction://media"/>
            <a:extLst>
              <a:ext uri="{FF2B5EF4-FFF2-40B4-BE49-F238E27FC236}">
                <a16:creationId xmlns:a16="http://schemas.microsoft.com/office/drawing/2014/main" id="{06573E0F-8C7B-4E97-8CA7-7C662DBF8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1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>
            <a:extLst>
              <a:ext uri="{FF2B5EF4-FFF2-40B4-BE49-F238E27FC236}">
                <a16:creationId xmlns:a16="http://schemas.microsoft.com/office/drawing/2014/main" id="{45388479-7FA6-4675-A130-B33DBB3FC226}"/>
              </a:ext>
            </a:extLst>
          </p:cNvPr>
          <p:cNvSpPr/>
          <p:nvPr/>
        </p:nvSpPr>
        <p:spPr>
          <a:xfrm>
            <a:off x="2172749" y="838899"/>
            <a:ext cx="8422546" cy="4580563"/>
          </a:xfrm>
          <a:prstGeom prst="star32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MOVEMENT SHOWS THE </a:t>
            </a:r>
            <a:r>
              <a:rPr kumimoji="0" lang="en-GB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MOVEMENT</a:t>
            </a:r>
          </a:p>
        </p:txBody>
      </p:sp>
    </p:spTree>
    <p:extLst>
      <p:ext uri="{BB962C8B-B14F-4D97-AF65-F5344CB8AC3E}">
        <p14:creationId xmlns:p14="http://schemas.microsoft.com/office/powerpoint/2010/main" val="168281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975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A44229-11B3-421E-A6C9-E5BB98E9E1DD}"/>
              </a:ext>
            </a:extLst>
          </p:cNvPr>
          <p:cNvSpPr txBox="1"/>
          <p:nvPr/>
        </p:nvSpPr>
        <p:spPr>
          <a:xfrm>
            <a:off x="3774440" y="325120"/>
            <a:ext cx="464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BUSINESS MEETING…</a:t>
            </a:r>
          </a:p>
        </p:txBody>
      </p:sp>
    </p:spTree>
    <p:extLst>
      <p:ext uri="{BB962C8B-B14F-4D97-AF65-F5344CB8AC3E}">
        <p14:creationId xmlns:p14="http://schemas.microsoft.com/office/powerpoint/2010/main" val="2924019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F1546-A99B-4D8E-ADD9-D400202C4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84" y="365847"/>
            <a:ext cx="8628401" cy="608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06CA68-D0F0-4B2F-89E0-FFB24B717672}"/>
              </a:ext>
            </a:extLst>
          </p:cNvPr>
          <p:cNvSpPr txBox="1"/>
          <p:nvPr/>
        </p:nvSpPr>
        <p:spPr>
          <a:xfrm>
            <a:off x="125870" y="5679706"/>
            <a:ext cx="12307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“BOB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AIRPORT BUT I DON’T KNOW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WHEREABOUTS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</p:txBody>
      </p:sp>
      <p:sp>
        <p:nvSpPr>
          <p:cNvPr id="8" name="Star: 32 Points 7">
            <a:extLst>
              <a:ext uri="{FF2B5EF4-FFF2-40B4-BE49-F238E27FC236}">
                <a16:creationId xmlns:a16="http://schemas.microsoft.com/office/drawing/2014/main" id="{03682D39-7231-449A-BAFB-DF1459D55ABF}"/>
              </a:ext>
            </a:extLst>
          </p:cNvPr>
          <p:cNvSpPr/>
          <p:nvPr/>
        </p:nvSpPr>
        <p:spPr>
          <a:xfrm>
            <a:off x="8735093" y="3298257"/>
            <a:ext cx="3239021" cy="2627696"/>
          </a:xfrm>
          <a:prstGeom prst="star32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THIS WORD</a:t>
            </a:r>
          </a:p>
        </p:txBody>
      </p:sp>
    </p:spTree>
    <p:extLst>
      <p:ext uri="{BB962C8B-B14F-4D97-AF65-F5344CB8AC3E}">
        <p14:creationId xmlns:p14="http://schemas.microsoft.com/office/powerpoint/2010/main" val="147842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EABD0CC-9F59-46E1-9468-0B18E80B1574}"/>
              </a:ext>
            </a:extLst>
          </p:cNvPr>
          <p:cNvSpPr txBox="1"/>
          <p:nvPr/>
        </p:nvSpPr>
        <p:spPr>
          <a:xfrm>
            <a:off x="4157472" y="91440"/>
            <a:ext cx="38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AIRPORT!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8DA30E-D876-4D32-8525-2404861EA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81" r="2907" b="4738"/>
          <a:stretch/>
        </p:blipFill>
        <p:spPr>
          <a:xfrm>
            <a:off x="1465326" y="2157360"/>
            <a:ext cx="9261348" cy="4526904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9050C4AE-95AC-4AC5-ADBA-555A2C33BC37}"/>
              </a:ext>
            </a:extLst>
          </p:cNvPr>
          <p:cNvSpPr/>
          <p:nvPr/>
        </p:nvSpPr>
        <p:spPr>
          <a:xfrm>
            <a:off x="225873" y="217412"/>
            <a:ext cx="3546027" cy="1937085"/>
          </a:xfrm>
          <a:prstGeom prst="wedgeEllipseCallout">
            <a:avLst>
              <a:gd name="adj1" fmla="val 27905"/>
              <a:gd name="adj2" fmla="val 68774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TERMINAL 3?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CA44F6-D27B-41A0-9B05-6B8A4FE583FF}"/>
              </a:ext>
            </a:extLst>
          </p:cNvPr>
          <p:cNvSpPr txBox="1"/>
          <p:nvPr/>
        </p:nvSpPr>
        <p:spPr>
          <a:xfrm>
            <a:off x="4664964" y="1185955"/>
            <a:ext cx="286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IS BOB?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D373E847-8A32-48FB-A236-2374D37D576B}"/>
              </a:ext>
            </a:extLst>
          </p:cNvPr>
          <p:cNvSpPr/>
          <p:nvPr/>
        </p:nvSpPr>
        <p:spPr>
          <a:xfrm>
            <a:off x="7995546" y="610444"/>
            <a:ext cx="3546027" cy="1937085"/>
          </a:xfrm>
          <a:prstGeom prst="wedgeEllipseCallout">
            <a:avLst>
              <a:gd name="adj1" fmla="val -56919"/>
              <a:gd name="adj2" fmla="val 78712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TERMINAL 5?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C2750C00-78E1-4B37-AB67-D2B7E39D2468}"/>
              </a:ext>
            </a:extLst>
          </p:cNvPr>
          <p:cNvSpPr/>
          <p:nvPr/>
        </p:nvSpPr>
        <p:spPr>
          <a:xfrm>
            <a:off x="225872" y="3224463"/>
            <a:ext cx="3546027" cy="2783145"/>
          </a:xfrm>
          <a:prstGeom prst="wedgeEllipseCallout">
            <a:avLst>
              <a:gd name="adj1" fmla="val 71227"/>
              <a:gd name="adj2" fmla="val -18947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INFORMATION POINT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" name="WHEREISBOB BEST">
            <a:hlinkClick r:id="" action="ppaction://media"/>
            <a:extLst>
              <a:ext uri="{FF2B5EF4-FFF2-40B4-BE49-F238E27FC236}">
                <a16:creationId xmlns:a16="http://schemas.microsoft.com/office/drawing/2014/main" id="{C9AE116F-5C4F-4744-BAEC-2AD260C46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2800" y="778124"/>
            <a:ext cx="406400" cy="406400"/>
          </a:xfrm>
          <a:prstGeom prst="rect">
            <a:avLst/>
          </a:prstGeom>
        </p:spPr>
      </p:pic>
      <p:pic>
        <p:nvPicPr>
          <p:cNvPr id="3" name="IS HE AT 1 2GO">
            <a:hlinkClick r:id="" action="ppaction://media"/>
            <a:extLst>
              <a:ext uri="{FF2B5EF4-FFF2-40B4-BE49-F238E27FC236}">
                <a16:creationId xmlns:a16="http://schemas.microsoft.com/office/drawing/2014/main" id="{17305406-9F1D-4660-BC24-B31321BB54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2262" y="2135622"/>
            <a:ext cx="406400" cy="406400"/>
          </a:xfrm>
          <a:prstGeom prst="rect">
            <a:avLst/>
          </a:prstGeom>
        </p:spPr>
      </p:pic>
      <p:pic>
        <p:nvPicPr>
          <p:cNvPr id="4" name="IS HE AT2 2GO">
            <a:hlinkClick r:id="" action="ppaction://media"/>
            <a:extLst>
              <a:ext uri="{FF2B5EF4-FFF2-40B4-BE49-F238E27FC236}">
                <a16:creationId xmlns:a16="http://schemas.microsoft.com/office/drawing/2014/main" id="{BE277011-EE93-40D3-A8A1-D933DC73C1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26674" y="2730959"/>
            <a:ext cx="406400" cy="406400"/>
          </a:xfrm>
          <a:prstGeom prst="rect">
            <a:avLst/>
          </a:prstGeom>
        </p:spPr>
      </p:pic>
      <p:pic>
        <p:nvPicPr>
          <p:cNvPr id="5" name="IS HE AT3 2GO">
            <a:hlinkClick r:id="" action="ppaction://media"/>
            <a:extLst>
              <a:ext uri="{FF2B5EF4-FFF2-40B4-BE49-F238E27FC236}">
                <a16:creationId xmlns:a16="http://schemas.microsoft.com/office/drawing/2014/main" id="{46FBB288-4155-4946-92BC-1C2405B2595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199" y="60076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15" grpId="0" animBg="1"/>
      <p:bldP spid="16" grpId="0"/>
      <p:bldP spid="19" grpId="0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8CB19C-67BE-4033-801D-96148E7BC6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42" t="25684" r="33921" b="18877"/>
          <a:stretch/>
        </p:blipFill>
        <p:spPr>
          <a:xfrm>
            <a:off x="0" y="-1"/>
            <a:ext cx="7057608" cy="60735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9BD86B-0666-440B-8553-8B794DBC5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707" y="1790299"/>
            <a:ext cx="4142468" cy="414246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E21CF51-D106-4E03-B4F6-23455AC56E6F}"/>
              </a:ext>
            </a:extLst>
          </p:cNvPr>
          <p:cNvSpPr/>
          <p:nvPr/>
        </p:nvSpPr>
        <p:spPr>
          <a:xfrm rot="1168654">
            <a:off x="1581883" y="340154"/>
            <a:ext cx="6816822" cy="4906613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WONDER WHERE SHE IS </a:t>
            </a: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749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AIRPORT?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0063-5E84-412E-9BAB-77F83FA5D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674" y="204539"/>
            <a:ext cx="1046351" cy="1927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84702-022B-4685-A557-CE75EE5416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6881" y="866957"/>
            <a:ext cx="1048603" cy="1926503"/>
          </a:xfrm>
          <a:prstGeom prst="rect">
            <a:avLst/>
          </a:prstGeom>
        </p:spPr>
      </p:pic>
      <p:pic>
        <p:nvPicPr>
          <p:cNvPr id="5" name="maryport">
            <a:hlinkClick r:id="" action="ppaction://media"/>
            <a:extLst>
              <a:ext uri="{FF2B5EF4-FFF2-40B4-BE49-F238E27FC236}">
                <a16:creationId xmlns:a16="http://schemas.microsoft.com/office/drawing/2014/main" id="{8FFBBDE6-E87C-4708-B722-0EA9195C5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96661" y="62130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5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9E365E-E64B-4FB6-A293-04DB27F6723D}"/>
              </a:ext>
            </a:extLst>
          </p:cNvPr>
          <p:cNvSpPr txBox="1"/>
          <p:nvPr/>
        </p:nvSpPr>
        <p:spPr>
          <a:xfrm>
            <a:off x="1024689" y="250257"/>
            <a:ext cx="101426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WE KNOW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RELATIVE POSITION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CAN 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USE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723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008C4-166E-4FAC-9762-6061AAFA7358}"/>
              </a:ext>
            </a:extLst>
          </p:cNvPr>
          <p:cNvSpPr txBox="1"/>
          <p:nvPr/>
        </p:nvSpPr>
        <p:spPr>
          <a:xfrm>
            <a:off x="1830774" y="4953927"/>
            <a:ext cx="853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BEACH NEAR THE SEA</a:t>
            </a:r>
            <a:endParaRPr kumimoji="0" lang="en-GB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3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DC9B62-21E6-4783-ACAB-3CEF944D6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4367" y="115723"/>
            <a:ext cx="8461981" cy="4230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B529FC-1A0B-4909-A5AD-F517E1AC5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77386" y="4775609"/>
            <a:ext cx="2346834" cy="1028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1C33AD-9C0B-456A-A801-075B397B8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" y="4261021"/>
            <a:ext cx="4974767" cy="19204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3B23DE-4804-4415-943E-6F41737FEF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3"/>
          <a:stretch/>
        </p:blipFill>
        <p:spPr>
          <a:xfrm flipH="1">
            <a:off x="6096000" y="4794416"/>
            <a:ext cx="5568596" cy="1030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E21114-FE2E-4E01-AFAA-354924518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706693"/>
            <a:ext cx="3584759" cy="4602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D90611F-7BF8-431A-8E56-BC9085A10861}"/>
              </a:ext>
            </a:extLst>
          </p:cNvPr>
          <p:cNvSpPr/>
          <p:nvPr/>
        </p:nvSpPr>
        <p:spPr>
          <a:xfrm rot="21067001">
            <a:off x="4700421" y="5118283"/>
            <a:ext cx="457200" cy="205881"/>
          </a:xfrm>
          <a:prstGeom prst="ellipse">
            <a:avLst/>
          </a:prstGeom>
          <a:solidFill>
            <a:srgbClr val="5B9C5C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EF77A1-5117-482A-A7DE-B86DF03A92E0}"/>
              </a:ext>
            </a:extLst>
          </p:cNvPr>
          <p:cNvSpPr txBox="1"/>
          <p:nvPr/>
        </p:nvSpPr>
        <p:spPr>
          <a:xfrm>
            <a:off x="1830775" y="5590032"/>
            <a:ext cx="853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BEACH NEAR THE SEA</a:t>
            </a:r>
            <a:endParaRPr kumimoji="0" lang="en-GB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EF99DA63-F3CB-41D4-B6C7-4A942973BDB1}"/>
              </a:ext>
            </a:extLst>
          </p:cNvPr>
          <p:cNvSpPr/>
          <p:nvPr/>
        </p:nvSpPr>
        <p:spPr>
          <a:xfrm>
            <a:off x="225873" y="217412"/>
            <a:ext cx="3546027" cy="2544076"/>
          </a:xfrm>
          <a:prstGeom prst="wedgeEllipseCallout">
            <a:avLst>
              <a:gd name="adj1" fmla="val 120221"/>
              <a:gd name="adj2" fmla="val 39114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TREE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A580076-3DAC-4293-BC07-8621ECB9E286}"/>
              </a:ext>
            </a:extLst>
          </p:cNvPr>
          <p:cNvSpPr/>
          <p:nvPr/>
        </p:nvSpPr>
        <p:spPr>
          <a:xfrm>
            <a:off x="1891914" y="3323894"/>
            <a:ext cx="3546027" cy="2480438"/>
          </a:xfrm>
          <a:prstGeom prst="wedgeEllipseCallout">
            <a:avLst>
              <a:gd name="adj1" fmla="val 111197"/>
              <a:gd name="adj2" fmla="val -13033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DOOR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69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FRONT OF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</a:t>
            </a:r>
            <a:endParaRPr kumimoji="0" lang="en-GB" sz="3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cup, sitting, table, indoor&#10;&#10;Description generated with very high confidence">
            <a:extLst>
              <a:ext uri="{FF2B5EF4-FFF2-40B4-BE49-F238E27FC236}">
                <a16:creationId xmlns:a16="http://schemas.microsoft.com/office/drawing/2014/main" id="{594482A4-8956-4D48-A41B-1289C791D6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287768" y="4033039"/>
            <a:ext cx="923273" cy="1231031"/>
          </a:xfrm>
          <a:prstGeom prst="rect">
            <a:avLst/>
          </a:prstGeom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B737285C-64BE-4E29-8DDE-E421EE451B6B}"/>
              </a:ext>
            </a:extLst>
          </p:cNvPr>
          <p:cNvSpPr/>
          <p:nvPr/>
        </p:nvSpPr>
        <p:spPr>
          <a:xfrm>
            <a:off x="7995546" y="610444"/>
            <a:ext cx="3546027" cy="2818556"/>
          </a:xfrm>
          <a:prstGeom prst="wedgeEllipseCallout">
            <a:avLst>
              <a:gd name="adj1" fmla="val -4314"/>
              <a:gd name="adj2" fmla="val 70204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BIN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064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SIDE OF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E35931-3177-4F6A-A9B0-A98E8968997F}"/>
              </a:ext>
            </a:extLst>
          </p:cNvPr>
          <p:cNvSpPr txBox="1"/>
          <p:nvPr/>
        </p:nvSpPr>
        <p:spPr>
          <a:xfrm>
            <a:off x="3134100" y="5962042"/>
            <a:ext cx="592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RELATIVE POSITIONS!</a:t>
            </a:r>
          </a:p>
        </p:txBody>
      </p:sp>
    </p:spTree>
    <p:extLst>
      <p:ext uri="{BB962C8B-B14F-4D97-AF65-F5344CB8AC3E}">
        <p14:creationId xmlns:p14="http://schemas.microsoft.com/office/powerpoint/2010/main" val="226765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2" grpId="0" animBg="1"/>
      <p:bldP spid="14" grpId="0" animBg="1"/>
      <p:bldP spid="18" grpId="0" animBg="1"/>
      <p:bldP spid="19" grpId="0"/>
      <p:bldP spid="1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270</Words>
  <Application>Microsoft Office PowerPoint</Application>
  <PresentationFormat>Widescreen</PresentationFormat>
  <Paragraphs>96</Paragraphs>
  <Slides>42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38</cp:revision>
  <dcterms:created xsi:type="dcterms:W3CDTF">2018-09-19T15:06:38Z</dcterms:created>
  <dcterms:modified xsi:type="dcterms:W3CDTF">2018-11-03T18:14:38Z</dcterms:modified>
</cp:coreProperties>
</file>