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15945-B053-41D2-94EA-51BD19145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274E4-E688-487B-B87B-320177C048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4D621-E1BF-434E-9A1A-2AAB4A02E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88653-BF77-4A21-9AC6-F67829597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F089F-6A1A-47CE-8CF3-5DC830D45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3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2290-3CBE-47C7-8DF8-8599838AB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9EF46-EA1A-4FD6-B9DD-8F56B5A08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F7A87-1BB1-4B35-B984-7BD4CEB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DD260-6D0C-4AEB-8F32-A952CF05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1326B-70B0-4827-8DA3-73644B0C3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9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F490E0-D525-47D9-AFDE-7FD90CACA0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508C8-BE3E-46F1-9FDD-3A1F186A0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AEC69-9A1B-455F-BA57-FCC585D44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3CFF1-6B0F-4B62-B589-0786F245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A8673-07B8-47C2-9E5A-5A4CA4212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81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2E900-7F16-41F4-BB7D-54264E2F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428C8-BA93-4C29-9CEF-DD99F3602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9AEA1-BCD9-4607-A4F5-1D59DA3AF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159D9-E1BA-45C3-93E4-F0507718D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786AB-D260-4204-8099-F5626A982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675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58E4C-4AB8-4369-8C10-1FD23B79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A2309-CF8E-424F-80F5-7E9ED5CA7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2AC29-3851-463F-9339-43DBEAF5D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8D3B1-B865-44BF-B3C9-55688045E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8244E-C6A4-4908-B1A2-EB97145F5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40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5935A-CA18-497A-8B66-D7C0B9B1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46442-2FBF-437F-A1AB-3A29C3AC64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7C12F3-FC18-4CDA-A14A-BE090A10A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D3CF30-5380-4097-A9B6-A9D73DEEB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93B34-3DF5-4DDE-84CA-D78155D01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E401C-9DC9-40DA-A040-0AF40F0C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6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2599B-1D34-47D6-B13F-B28741E79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EC058-A853-4C1C-969B-2245D7A93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62ED3-8548-4188-8707-0CA2311C7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672CAF-7502-4B17-A10B-5BAE244E3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0EEE0F-793A-424B-99DA-A4FEC5E5F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65156D-F7C2-4B04-852F-6E12C44EB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AE086B-C773-46F8-A883-821ADF47F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51C4C9-190A-4636-92DB-234E60FE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F1745-D710-4205-88CB-BC7118683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113DA-67E0-406F-AB20-198063934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C9A8C9-02D4-4F65-9086-F25D8BFD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422A4-1FF8-4BC0-885D-1C9B94EB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73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707A0F-43ED-473E-B22A-15FA1960E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80B6DB-DDF1-43F7-95A7-EC9140ECA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7AAF7-6ACE-48DB-A3B4-541DE4C6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118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DE232-8FD4-4D72-A462-E07E3C689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E973D-051D-4510-B074-ED675398E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E2E2AD-1B1D-42B5-9E04-7DF0051C7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C10FE-F325-4895-8A74-669F8C142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0D553-13C4-4FA8-8588-7A8711406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90B77-9A8A-403B-84B4-5A6EC0BF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25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55F3-D12D-4686-8975-84394A9B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A6EFE4-ADE0-47DE-9F43-15F284BABA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850EC-A9F2-447B-BDB9-FE4C6CDA2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D3E9A-081D-4F96-8A41-F7DCC313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0AA779-8110-475B-BF09-4A54A8B13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8E8F5-6D33-42BA-A00F-52C7CEED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48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380CD9-04C5-4267-92C6-811054F71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BC11E-CB47-4834-B847-2E54CBAF4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9A007-0DFA-4A76-A452-D992BBDBC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EF58B-9368-4020-A1D0-CE81D863C85F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34FE3-462E-4132-9D90-1A353B28CD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7A805-290F-469B-A846-53F086E9D9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6E8AB-3DE2-4055-BD2B-4AAAF281E2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062E36B-04EF-4904-9A32-3C916A304697}"/>
              </a:ext>
            </a:extLst>
          </p:cNvPr>
          <p:cNvSpPr txBox="1"/>
          <p:nvPr/>
        </p:nvSpPr>
        <p:spPr>
          <a:xfrm>
            <a:off x="264622" y="1986741"/>
            <a:ext cx="116627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Complete and launch the </a:t>
            </a:r>
          </a:p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Professor English Programme</a:t>
            </a:r>
          </a:p>
        </p:txBody>
      </p:sp>
    </p:spTree>
    <p:extLst>
      <p:ext uri="{BB962C8B-B14F-4D97-AF65-F5344CB8AC3E}">
        <p14:creationId xmlns:p14="http://schemas.microsoft.com/office/powerpoint/2010/main" val="236008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2018-05-15T15:16:14Z</dcterms:created>
  <dcterms:modified xsi:type="dcterms:W3CDTF">2018-05-15T15:16:44Z</dcterms:modified>
</cp:coreProperties>
</file>