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AB2A-F17E-4F80-957B-ADA562AD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7840E-AEC1-448E-9EFB-8CE1BD08D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EE6F-638F-40BB-A127-7B04743C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BD15E-89F1-414E-BADA-CE4A4B2C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1D70-F564-4620-A41C-FB55481C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9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64A3-12E4-4546-83FC-716A93C5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A0790-2FD8-4714-9BA7-553B1A5BF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4F79-D1DB-49FE-9258-C7EB44A1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D8598-E8B6-4F92-8F1B-EA6A55A9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395A4-44D5-49B2-9D59-A848496F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63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2DED1-B6D5-47E4-A9C2-E8652C0CB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C97AF-2E20-4743-BC1E-A35D139F5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89AC0-817A-4F6F-93BF-08E6C0927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D931E-B18D-4B49-B25F-E7DCEF83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56B3C-4D8A-4BF3-A7C9-AE6EE24B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7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CB1B-96A0-40C7-8530-92A8BDB0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E031F-289C-48D1-8FA4-60CC9144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E6494-63B4-4F96-B652-21C18441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87A80-74A8-4559-A627-5C8E3132A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439A-4FD9-4BDC-BB95-DA5E459C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11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F337-CF95-4CF2-8A3E-3115C963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1328E-8088-496D-B34A-DF277BF90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478E6-BA30-42D2-A9E1-35974FC5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C9D38-46C6-4AEA-BC52-BF047E24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A5234-571C-413B-9D1D-29E17C13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4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2C16-09A0-4537-B24F-C22E2736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13323-8416-499C-B683-74A161924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B46C8-5A1B-43B1-A1E0-B3A5DDB10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8B93A-1FD4-421C-BEDA-EA40823E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2CD78-CCA5-4E46-A2A5-A9F67B29B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63A57-E169-44CB-AD99-49C65852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5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1483-50CF-4582-96D7-37F2F546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2B7C1-E1DE-40D4-859D-F08DF9D6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79968-AD01-4742-ADC6-C07B36C77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9F839-AFD6-4325-895E-F0B35BDB8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6A7EC-4FA4-4DDF-8C23-E323FB8ED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239D3-0F34-4740-B3C1-B6E2A435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062B71-20E6-4025-A1BC-A2B5D6AA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91E59-732F-43C1-A607-12106171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8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F7F5-9995-4F28-AB06-1156E3E6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53F87-B044-4FD9-8A59-D9FE33A6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89994-F6F4-40A2-8E7F-4A72AC5E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3143C-1AD6-4584-AD03-7D6E6147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51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7A18B-DA36-4BB3-9192-6F4A7E92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7C997-528E-4322-8F05-1690D5FA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8EE2C-4D8B-44BF-B57B-01F528C5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4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C9AA-D88E-4225-A88D-15485EEF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4D068-7A49-4FC9-B75F-B952DA921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07D99-B333-46D9-BFFD-20EB4CA0B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3D854-2876-4DB3-A7B1-29A6A1B6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EDF5-9995-40E4-A93D-F7568390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20233-1F7C-4495-8D75-AB38F45A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98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83BD-A955-4815-A385-8661E3E6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2E73C-8EEC-4666-B3F2-BD14C66F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063CE-2EE8-494F-B725-DAE36D33E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EAD26-1D82-4962-A6B4-6A5F2924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A794B-3619-4C10-935E-8F2AC3F2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DBEAF-585F-41B5-8402-49632470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11B1A-9F29-4CA4-A7FB-2C30EF13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97F34-31CB-4371-BC62-89D208C5C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6C738-7FD1-4921-AAD8-33EE0C855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04C7D-491F-4F15-9170-62A2E39F0B1B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7D10-B020-4DA2-959A-F3F0F765C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379B-8AE4-4237-BE75-53A1CB9BE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B38E-124B-4382-A5A9-4FC9A916A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9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BER BD">
            <a:hlinkClick r:id="" action="ppaction://media"/>
            <a:extLst>
              <a:ext uri="{FF2B5EF4-FFF2-40B4-BE49-F238E27FC236}">
                <a16:creationId xmlns:a16="http://schemas.microsoft.com/office/drawing/2014/main" id="{D53A2CF4-174E-4941-9706-136AFC235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951.64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 Equal 7">
            <a:extLst>
              <a:ext uri="{FF2B5EF4-FFF2-40B4-BE49-F238E27FC236}">
                <a16:creationId xmlns:a16="http://schemas.microsoft.com/office/drawing/2014/main" id="{72D360C4-5728-43B4-AAE1-AAA4E9032E03}"/>
              </a:ext>
            </a:extLst>
          </p:cNvPr>
          <p:cNvSpPr/>
          <p:nvPr/>
        </p:nvSpPr>
        <p:spPr>
          <a:xfrm>
            <a:off x="9506465" y="4876800"/>
            <a:ext cx="370703" cy="255373"/>
          </a:xfrm>
          <a:prstGeom prst="mathNotEqual">
            <a:avLst/>
          </a:prstGeom>
          <a:solidFill>
            <a:srgbClr val="FF2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Stage red curtain opening sequence">
            <a:hlinkClick r:id="" action="ppaction://media"/>
            <a:extLst>
              <a:ext uri="{FF2B5EF4-FFF2-40B4-BE49-F238E27FC236}">
                <a16:creationId xmlns:a16="http://schemas.microsoft.com/office/drawing/2014/main" id="{D51310CF-FD5F-4699-8CFC-E9D2FD312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2709" y="-90616"/>
            <a:ext cx="12516784" cy="7040691"/>
          </a:xfrm>
          <a:prstGeom prst="rect">
            <a:avLst/>
          </a:prstGeom>
        </p:spPr>
      </p:pic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2458872-7F3D-40F4-B807-B8F44ECEB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95" y="880456"/>
            <a:ext cx="4341229" cy="5723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77 Sunset Strip - Theme - Theme Song">
            <a:hlinkClick r:id="" action="ppaction://media"/>
            <a:extLst>
              <a:ext uri="{FF2B5EF4-FFF2-40B4-BE49-F238E27FC236}">
                <a16:creationId xmlns:a16="http://schemas.microsoft.com/office/drawing/2014/main" id="{81755BCD-565F-4555-B3D6-14344ADB48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18" end="3965.6122"/>
                  <p14:fade out="7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0246" y="2443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2458872-7F3D-40F4-B807-B8F44ECE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95" y="880456"/>
            <a:ext cx="4341229" cy="5723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WHERE THE F">
            <a:hlinkClick r:id="" action="ppaction://media"/>
            <a:extLst>
              <a:ext uri="{FF2B5EF4-FFF2-40B4-BE49-F238E27FC236}">
                <a16:creationId xmlns:a16="http://schemas.microsoft.com/office/drawing/2014/main" id="{85F66716-57D4-40C1-A5F6-C6760FA6B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9439" y="4428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DEC519AA-1675-4C52-85E3-BC744A878919}"/>
              </a:ext>
            </a:extLst>
          </p:cNvPr>
          <p:cNvSpPr/>
          <p:nvPr/>
        </p:nvSpPr>
        <p:spPr>
          <a:xfrm>
            <a:off x="1070919" y="2248930"/>
            <a:ext cx="939113" cy="700216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6FC7E-C235-4278-96A5-ECF381DD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6"/>
          <a:stretch/>
        </p:blipFill>
        <p:spPr>
          <a:xfrm rot="16200000">
            <a:off x="3765596" y="1628781"/>
            <a:ext cx="4991037" cy="360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E7886-93DD-4597-8B15-A1286D56D8DF}"/>
              </a:ext>
            </a:extLst>
          </p:cNvPr>
          <p:cNvSpPr txBox="1"/>
          <p:nvPr/>
        </p:nvSpPr>
        <p:spPr>
          <a:xfrm>
            <a:off x="4563836" y="514350"/>
            <a:ext cx="329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 WORD FROM ROBERT FROST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0803B-EB6E-4D08-A175-395E576377A1}"/>
              </a:ext>
            </a:extLst>
          </p:cNvPr>
          <p:cNvSpPr txBox="1"/>
          <p:nvPr/>
        </p:nvSpPr>
        <p:spPr>
          <a:xfrm>
            <a:off x="3330329" y="5974316"/>
            <a:ext cx="553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THANKS CHUM-YOU CERTAINLY MAKE A DIFFERENCE</a:t>
            </a:r>
          </a:p>
          <a:p>
            <a:pPr algn="ctr"/>
            <a:r>
              <a:rPr lang="en-GB" b="1" dirty="0"/>
              <a:t>HAPPY BIRTHDAY!</a:t>
            </a:r>
          </a:p>
        </p:txBody>
      </p:sp>
    </p:spTree>
    <p:extLst>
      <p:ext uri="{BB962C8B-B14F-4D97-AF65-F5344CB8AC3E}">
        <p14:creationId xmlns:p14="http://schemas.microsoft.com/office/powerpoint/2010/main" val="405504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14</Words>
  <Application>Microsoft Office PowerPoint</Application>
  <PresentationFormat>Widescreen</PresentationFormat>
  <Paragraphs>3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</cp:revision>
  <dcterms:created xsi:type="dcterms:W3CDTF">2019-02-22T00:24:20Z</dcterms:created>
  <dcterms:modified xsi:type="dcterms:W3CDTF">2019-02-22T11:57:34Z</dcterms:modified>
</cp:coreProperties>
</file>