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FC1B-B0A7-4FD9-B952-EA3FFC795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5D25B-917B-4E30-90DC-33D1D3150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B3FB9-790F-422A-B0DB-E786D5E3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03CBB-768B-48AC-9291-D858DACB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BC52-C8E5-46D7-95B0-A7236543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2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D0A-89A1-4172-8B75-4A40AC90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C0536-2250-4176-9484-DEB99A639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42F06-7C38-4534-AC12-DDA88EFA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6C36-25D4-4E46-B11F-B2FC0023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5489-1D4D-4904-A482-9B6FC215C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43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E7D8B-19E8-4BA2-A361-28B701E87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8EEFE-458A-40B6-B0BB-32EDFD88E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C9338-F305-4DFE-8D9C-F6F54F993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74DDF-3DAB-4A3B-A4B1-2672310DE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3793F-FE86-4336-9AD9-61722708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6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045D-66A0-43F4-9C42-0D2B73D8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66837-8129-4C28-80A7-5CB7D5DE6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5CD07-419B-4F65-8659-780C428C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BB7A8-FB77-4BAD-A728-3A64C43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D41B9-B065-4705-8C01-42ECA5CC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7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492F-EAB9-484D-A4FE-1A6A2A09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791D8-5575-4DED-BF80-7381FA67D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E3063-82EE-4055-9F9F-C842BFE4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45715-E6AE-492E-906C-0B65A789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383E8-423D-4666-94E2-4FF66D3E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9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0AE0F-332D-4203-85AC-DD2A909D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A2BE-91DC-4B81-BAC1-2D8A29DDB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19770-9776-47A4-8DD4-3A9FDBFAD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4889D-1644-4AE2-BA96-C52A6246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3875F-E30B-4872-A7B3-52366E55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11AE3-710E-4C4F-BE22-75694C53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84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3EB6B-D256-4160-A494-BEAAF13B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C1736-3EEA-47B7-BD9D-C4D9D6708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F50A3-C569-40B9-82A9-B4270917D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19FA0-FF2C-400B-BE84-CAFBA1A8D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A2EAB-E77C-4654-AF65-89A03EBBA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E43E5A-FA76-4E82-A5EF-25DB6701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4E887-2DC7-4100-ADA2-365CDA6B6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A132C3-552F-47B0-BEEA-85486C3FC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B351D-4603-497E-BBE5-42567145E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78FA06-9358-430B-BC13-DE608CC1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8B557-8FA1-40D2-846A-3D5C2991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D2E5A-B822-4E42-8375-9D622EE7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04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C60D4-EA8B-481E-A069-AE8D8923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2A847-01BB-425A-B1D3-36F300B88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E5E11-B992-423E-AAB1-B4B692B4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1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E84C-5A21-4A09-BD4B-9E541E7F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3372-F889-4779-9AC3-F25B0C81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649A3-C379-4A09-AA6D-92622B334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4C9E1-B7AE-4DF4-9E12-F8B54BF4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7DC61-A8B5-4412-9134-ABD41793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B991F-054F-4DB1-9305-81EC3868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5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40D57-9729-47DB-BA54-AA527E53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ED98AB-D448-426A-807D-63221A50E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2B1E7-0308-4476-8387-60931242B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3D849-03DF-4E42-BBEA-22862B49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42DF3-D224-403F-A3BD-F81695D5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B8F2C-BB76-4913-818C-069C34E0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CEC45D-A67A-41FB-BD82-95F3FE633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8012F-2441-4CFE-A8A3-6327980A6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AB20A-786A-4B2B-ABC9-05E9DC89C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530A-1077-47DC-97CF-752FFF3A15FF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DBF10-288D-44FC-8978-BC5F4C1BF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0504-BE9C-443C-9718-D999BE2ED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6E78-AACC-4167-B4CC-42A3F244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36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CC7E68-F5D0-447D-8308-CC0FCB33D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77" y="3523384"/>
            <a:ext cx="3580846" cy="2940916"/>
          </a:xfrm>
          <a:prstGeom prst="rect">
            <a:avLst/>
          </a:prstGeom>
        </p:spPr>
      </p:pic>
      <p:sp>
        <p:nvSpPr>
          <p:cNvPr id="4" name="Not Equal 3">
            <a:extLst>
              <a:ext uri="{FF2B5EF4-FFF2-40B4-BE49-F238E27FC236}">
                <a16:creationId xmlns:a16="http://schemas.microsoft.com/office/drawing/2014/main" id="{D54F2CF1-B502-4FA8-AA51-F9125804F49E}"/>
              </a:ext>
            </a:extLst>
          </p:cNvPr>
          <p:cNvSpPr/>
          <p:nvPr/>
        </p:nvSpPr>
        <p:spPr>
          <a:xfrm>
            <a:off x="304800" y="6045200"/>
            <a:ext cx="1003300" cy="558800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2018-01-12T00:03:42Z</dcterms:created>
  <dcterms:modified xsi:type="dcterms:W3CDTF">2018-01-12T00:47:48Z</dcterms:modified>
</cp:coreProperties>
</file>