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33" r:id="rId3"/>
    <p:sldId id="437" r:id="rId4"/>
    <p:sldId id="438" r:id="rId5"/>
    <p:sldId id="439" r:id="rId6"/>
    <p:sldId id="400" r:id="rId7"/>
    <p:sldId id="401" r:id="rId8"/>
    <p:sldId id="266" r:id="rId9"/>
    <p:sldId id="416" r:id="rId10"/>
    <p:sldId id="440" r:id="rId11"/>
    <p:sldId id="441" r:id="rId12"/>
    <p:sldId id="442" r:id="rId13"/>
    <p:sldId id="432" r:id="rId14"/>
    <p:sldId id="434" r:id="rId15"/>
    <p:sldId id="436" r:id="rId16"/>
    <p:sldId id="435" r:id="rId17"/>
    <p:sldId id="430" r:id="rId18"/>
    <p:sldId id="429" r:id="rId19"/>
    <p:sldId id="431" r:id="rId20"/>
    <p:sldId id="388" r:id="rId21"/>
    <p:sldId id="403" r:id="rId22"/>
    <p:sldId id="262" r:id="rId23"/>
    <p:sldId id="412" r:id="rId24"/>
    <p:sldId id="405" r:id="rId25"/>
    <p:sldId id="268" r:id="rId26"/>
    <p:sldId id="269" r:id="rId27"/>
    <p:sldId id="415" r:id="rId28"/>
    <p:sldId id="413" r:id="rId29"/>
    <p:sldId id="417" r:id="rId30"/>
    <p:sldId id="414" r:id="rId31"/>
    <p:sldId id="263" r:id="rId32"/>
    <p:sldId id="406" r:id="rId33"/>
    <p:sldId id="271" r:id="rId34"/>
    <p:sldId id="272" r:id="rId35"/>
    <p:sldId id="273" r:id="rId36"/>
    <p:sldId id="409" r:id="rId37"/>
    <p:sldId id="384" r:id="rId38"/>
    <p:sldId id="257" r:id="rId39"/>
    <p:sldId id="258" r:id="rId40"/>
    <p:sldId id="259" r:id="rId41"/>
    <p:sldId id="385" r:id="rId42"/>
    <p:sldId id="386" r:id="rId43"/>
    <p:sldId id="387" r:id="rId44"/>
    <p:sldId id="397" r:id="rId45"/>
    <p:sldId id="261" r:id="rId46"/>
    <p:sldId id="264" r:id="rId47"/>
    <p:sldId id="398" r:id="rId48"/>
    <p:sldId id="399" r:id="rId49"/>
    <p:sldId id="267" r:id="rId50"/>
    <p:sldId id="411" r:id="rId51"/>
    <p:sldId id="410" r:id="rId52"/>
    <p:sldId id="428" r:id="rId53"/>
    <p:sldId id="425" r:id="rId54"/>
    <p:sldId id="418" r:id="rId55"/>
    <p:sldId id="427" r:id="rId56"/>
    <p:sldId id="426" r:id="rId57"/>
    <p:sldId id="424" r:id="rId58"/>
    <p:sldId id="404" r:id="rId59"/>
    <p:sldId id="419" r:id="rId60"/>
    <p:sldId id="420" r:id="rId61"/>
    <p:sldId id="421" r:id="rId62"/>
    <p:sldId id="256" r:id="rId63"/>
    <p:sldId id="422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767"/>
    <a:srgbClr val="FD6A6A"/>
    <a:srgbClr val="D85B5B"/>
    <a:srgbClr val="FF6699"/>
    <a:srgbClr val="FF6B6B"/>
    <a:srgbClr val="FF3300"/>
    <a:srgbClr val="FF0066"/>
    <a:srgbClr val="9F84C3"/>
    <a:srgbClr val="66557C"/>
    <a:srgbClr val="7E6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5238" autoAdjust="0"/>
  </p:normalViewPr>
  <p:slideViewPr>
    <p:cSldViewPr snapToGrid="0" showGuides="1">
      <p:cViewPr>
        <p:scale>
          <a:sx n="66" d="100"/>
          <a:sy n="66" d="100"/>
        </p:scale>
        <p:origin x="1214" y="41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607F-CFAD-4CAF-8BBE-879E033C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FACEC-0F18-442B-9C2D-FBCBAB369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1E89-D9E9-4CC3-AF42-FBB5619A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358-3A9B-41E6-B0D4-230A21D3AF24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78287-C9CF-47CE-82B6-629F09C9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DB23B-9C4C-46D3-A82A-47A3325E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34F-9EE4-4A83-B74A-5957A26A8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6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30A8-5EBD-4CCC-84C6-805CEE43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19B20-5599-4B4B-9943-E5D6C424F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DA927-A546-427E-A73B-B5CADDEA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358-3A9B-41E6-B0D4-230A21D3AF24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AD4DE-ABFB-4CA5-877F-1A5E654B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24D99-0A3F-43AD-8B47-CAB1F072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34F-9EE4-4A83-B74A-5957A26A8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1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A3CA1-43A3-4640-835C-4A335EBAA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0BC59-4949-488F-82E8-6E0BB6315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43E42-3883-432B-B258-9264CC54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358-3A9B-41E6-B0D4-230A21D3AF24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BB8A1-64BB-4539-8D94-EBFA3254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1E372-427C-4CBF-8079-5EF1E792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34F-9EE4-4A83-B74A-5957A26A8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5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811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600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322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84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28/10/2018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4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28/10/2018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03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28/10/2018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753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37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2CDE-7380-467B-A869-E48571C5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DCA6-E81F-4761-A021-F82146B6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EFA-9D3E-4106-985B-0C844411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358-3A9B-41E6-B0D4-230A21D3AF24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53948-693B-47DC-996A-93495768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78E2E-6C78-4F87-810E-1A110BAC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34F-9EE4-4A83-B74A-5957A26A8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26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186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531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0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D2CA-C9C1-4DF4-AA3C-A32072C2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FE65D-A514-4F8A-8D4E-8ECAE3A80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9680D-0ED9-402D-9F27-F40B7FAB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358-3A9B-41E6-B0D4-230A21D3AF24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14736-3887-4EE0-AF7D-06D9509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E1E3D-9981-4EB7-9DEF-EDA3508F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34F-9EE4-4A83-B74A-5957A26A8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5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A63F-4041-4E66-936E-74E748F5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711A-C799-4D05-A674-2DB3360E0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E72BA-182A-4414-B131-BAFC6B87D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8A371-8750-4E28-9FF8-76EAA5A5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358-3A9B-41E6-B0D4-230A21D3AF24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11E58-7D1E-424A-A44D-D7C00444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4EE72-9FCC-4DA1-B225-32867F20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34F-9EE4-4A83-B74A-5957A26A8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55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811F-B690-46EA-8728-F10A3A20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DE9CD-1500-4BDA-B158-78F5AF5A6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AC0D0-E159-46B6-9D8C-0475DAE28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3BB70-3511-4B63-BEDD-F0C492FDE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7D261-01AF-485D-A8BB-2FC602439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A31F5-5BA8-4983-A96D-333A9610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358-3A9B-41E6-B0D4-230A21D3AF24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45A81-0D96-4F56-A672-07FC2C27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99C6AF-EE76-4AC1-860D-F5A3A117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34F-9EE4-4A83-B74A-5957A26A8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3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7502-EADA-452A-B493-9AC778F5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0CC87-2BB2-486D-BEA2-F255CEEF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358-3A9B-41E6-B0D4-230A21D3AF24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C834C-618C-4320-9D7E-1153A8F8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2596D-9FEA-4ECC-88D5-91560901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34F-9EE4-4A83-B74A-5957A26A8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99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4505A-0AF1-4645-9D0C-F9362809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358-3A9B-41E6-B0D4-230A21D3AF24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94BBB-E606-4035-ADA2-4CADACC6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E08CD-0BE1-49C3-B0E3-03FF73AA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34F-9EE4-4A83-B74A-5957A26A8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8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13017-6888-4AF0-9C48-051E44A8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F74D-BDF6-494D-A23B-9DAF06FE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D1932-1413-4894-9E6B-5131FFA5A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AE0EF-1C50-4BF6-B291-B8824C6C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358-3A9B-41E6-B0D4-230A21D3AF24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9BDC3-4C99-42FE-BC7D-2CE21758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30759-A377-495A-B140-10216F28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34F-9EE4-4A83-B74A-5957A26A8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1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E4B6-E26E-458E-95E9-5AE02AA7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5E984B-EFB2-45D3-8B0F-0D42248B3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FDFC1-69A7-4DD2-BC59-BE52C25EE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B83AB-75FC-4897-BE52-74202228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358-3A9B-41E6-B0D4-230A21D3AF24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989FB-261A-49C9-AC47-D0DA73C2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FE286-840D-449A-B342-48560D0C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34F-9EE4-4A83-B74A-5957A26A8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87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F98A2-12D6-43A8-8BF3-2CC57AB4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E0EAF-CB49-4C07-8C5E-4D31F9708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CD0B6-C2D0-4741-96B6-BB079BFE0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3358-3A9B-41E6-B0D4-230A21D3AF24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796D8-B251-409D-AF88-FB7B36B9E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27E98-2266-450B-9B0F-13B3BC153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434F-9EE4-4A83-B74A-5957A26A8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13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4BB0-5A5C-4016-99F8-450242BC6078}" type="datetimeFigureOut">
              <a:rPr lang="en-GB" smtClean="0"/>
              <a:t>28/10/2018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22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37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6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1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0" y="694343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6711EA4-4C6B-4E5C-8CA4-33E8D53FC203}"/>
              </a:ext>
            </a:extLst>
          </p:cNvPr>
          <p:cNvSpPr/>
          <p:nvPr/>
        </p:nvSpPr>
        <p:spPr>
          <a:xfrm>
            <a:off x="535709" y="2775994"/>
            <a:ext cx="2678546" cy="2224649"/>
          </a:xfrm>
          <a:prstGeom prst="wedgeEllipseCallout">
            <a:avLst>
              <a:gd name="adj1" fmla="val -174"/>
              <a:gd name="adj2" fmla="val -87239"/>
            </a:avLst>
          </a:prstGeom>
          <a:solidFill>
            <a:srgbClr val="FD6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 POSITION OR LOCATION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FD03D1B-6BA6-4CBA-ABC6-2755966CBC7D}"/>
              </a:ext>
            </a:extLst>
          </p:cNvPr>
          <p:cNvSpPr/>
          <p:nvPr/>
        </p:nvSpPr>
        <p:spPr>
          <a:xfrm>
            <a:off x="355600" y="5130799"/>
            <a:ext cx="2190945" cy="1648691"/>
          </a:xfrm>
          <a:prstGeom prst="wedgeEllipseCallout">
            <a:avLst>
              <a:gd name="adj1" fmla="val 100157"/>
              <a:gd name="adj2" fmla="val -34559"/>
            </a:avLst>
          </a:prstGeom>
          <a:solidFill>
            <a:srgbClr val="FD6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OR METHOD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CB2E3CD-7738-49AE-850A-92B2BA306001}"/>
              </a:ext>
            </a:extLst>
          </p:cNvPr>
          <p:cNvSpPr/>
          <p:nvPr/>
        </p:nvSpPr>
        <p:spPr>
          <a:xfrm>
            <a:off x="9023864" y="2775994"/>
            <a:ext cx="2812536" cy="2355273"/>
          </a:xfrm>
          <a:prstGeom prst="wedgeEllipseCallout">
            <a:avLst>
              <a:gd name="adj1" fmla="val -29369"/>
              <a:gd name="adj2" fmla="val -74756"/>
            </a:avLst>
          </a:prstGeom>
          <a:solidFill>
            <a:srgbClr val="FD6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 LIMIT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 OR SEASON</a:t>
            </a:r>
          </a:p>
        </p:txBody>
      </p:sp>
    </p:spTree>
    <p:extLst>
      <p:ext uri="{BB962C8B-B14F-4D97-AF65-F5344CB8AC3E}">
        <p14:creationId xmlns:p14="http://schemas.microsoft.com/office/powerpoint/2010/main" val="34658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756E06-32C4-4C4C-81BC-26F16200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16177">
            <a:off x="1784182" y="1552784"/>
            <a:ext cx="2591049" cy="470681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D6771B1-94D2-4C9E-9EB9-51D0E53F5C63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33182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OSEOPENING">
            <a:hlinkClick r:id="" action="ppaction://media"/>
            <a:extLst>
              <a:ext uri="{FF2B5EF4-FFF2-40B4-BE49-F238E27FC236}">
                <a16:creationId xmlns:a16="http://schemas.microsoft.com/office/drawing/2014/main" id="{605B7526-A309-48D9-9F29-BEA1B51AFA7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6"/>
                </p14:media>
              </p:ext>
            </p:extLst>
          </p:nvPr>
        </p:nvPicPr>
        <p:blipFill rotWithShape="1">
          <a:blip r:embed="rId4"/>
          <a:srcRect l="5203" t="6666" r="5529" b="7263"/>
          <a:stretch>
            <a:fillRect/>
          </a:stretch>
        </p:blipFill>
        <p:spPr>
          <a:xfrm rot="7495639">
            <a:off x="-92360" y="627869"/>
            <a:ext cx="3833091" cy="2771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87BBC9-AE5A-4FCB-BFD9-906A44F2AA7D}"/>
              </a:ext>
            </a:extLst>
          </p:cNvPr>
          <p:cNvSpPr txBox="1"/>
          <p:nvPr/>
        </p:nvSpPr>
        <p:spPr>
          <a:xfrm>
            <a:off x="7841671" y="4941750"/>
            <a:ext cx="44671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 USE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D85B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F9A73-23B4-4B4D-856F-FB0CBA1F3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185" y="2037840"/>
            <a:ext cx="1798476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3291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97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OSEOPENING">
            <a:hlinkClick r:id="" action="ppaction://media"/>
            <a:extLst>
              <a:ext uri="{FF2B5EF4-FFF2-40B4-BE49-F238E27FC236}">
                <a16:creationId xmlns:a16="http://schemas.microsoft.com/office/drawing/2014/main" id="{605B7526-A309-48D9-9F29-BEA1B51AFA7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6"/>
                </p14:media>
              </p:ext>
            </p:extLst>
          </p:nvPr>
        </p:nvPicPr>
        <p:blipFill rotWithShape="1">
          <a:blip r:embed="rId4"/>
          <a:srcRect l="5203" t="6666" r="5529" b="7263"/>
          <a:stretch>
            <a:fillRect/>
          </a:stretch>
        </p:blipFill>
        <p:spPr>
          <a:xfrm rot="7495639">
            <a:off x="-92360" y="627869"/>
            <a:ext cx="3833091" cy="27718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F4EE9B-A02C-47C6-8EE5-637C66240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7535">
            <a:off x="1665031" y="2292909"/>
            <a:ext cx="1280271" cy="2554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6656AB-6473-4637-8810-2E3EC98F2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7535">
            <a:off x="5415764" y="564442"/>
            <a:ext cx="2029112" cy="3557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87BBC9-AE5A-4FCB-BFD9-906A44F2AA7D}"/>
              </a:ext>
            </a:extLst>
          </p:cNvPr>
          <p:cNvSpPr txBox="1"/>
          <p:nvPr/>
        </p:nvSpPr>
        <p:spPr>
          <a:xfrm>
            <a:off x="7841671" y="4941750"/>
            <a:ext cx="44671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TYPICAL USE OF </a:t>
            </a:r>
          </a:p>
          <a:p>
            <a:pPr algn="ctr"/>
            <a:r>
              <a:rPr lang="en-GB" sz="6000" b="1" dirty="0">
                <a:ln w="19050">
                  <a:solidFill>
                    <a:schemeClr val="tx1"/>
                  </a:solidFill>
                </a:ln>
                <a:solidFill>
                  <a:srgbClr val="D85B5B"/>
                </a:solidFill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185372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2.5E-6 0.00023 C 0.00013 0.00324 0.00052 0.00648 0.00065 0.00995 C 0.00183 0.03657 0.00209 0.06319 0.00378 0.09028 C 0.00391 0.09236 0.00534 0.09375 0.00599 0.09583 C 0.00716 0.09838 0.00795 0.10116 0.00912 0.10394 C 0.01498 0.1169 0.02097 0.12963 0.02696 0.14282 C 0.03047 0.15046 0.03503 0.15764 0.03776 0.16574 C 0.03815 0.16736 0.03841 0.16921 0.03933 0.17037 C 0.04154 0.17384 0.04453 0.17639 0.04701 0.17963 C 0.05104 0.18495 0.0543 0.1912 0.0586 0.1963 C 0.06042 0.19838 0.07292 0.21065 0.07878 0.21482 C 0.08321 0.21806 0.08789 0.22107 0.09271 0.22407 C 0.0974 0.22685 0.10235 0.22963 0.10729 0.23218 C 0.10834 0.23264 0.10938 0.23264 0.11042 0.2331 C 0.11276 0.23426 0.11498 0.23611 0.11732 0.23681 C 0.15651 0.25116 0.1293 0.24144 0.14597 0.24514 C 0.17617 0.25208 0.1599 0.25 0.18386 0.25162 C 0.19362 0.25324 0.19271 0.25301 0.20703 0.25602 C 0.20808 0.25648 0.20899 0.25718 0.21016 0.25718 C 0.23177 0.25764 0.25339 0.25764 0.27513 0.2581 C 0.32045 0.26019 0.31589 0.26088 0.36393 0.25903 C 0.36446 0.25903 0.36498 0.25833 0.3655 0.2581 L 0.36641 0.25718 " pathEditMode="relative" rAng="0" ptsTypes="AAAAAAAAAAAAAAAAAAAAAA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D618ED-FBA4-408F-856C-F65CA9540E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6568" y="1864063"/>
            <a:ext cx="8412888" cy="4315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C0C284-A8B5-4F02-B07F-9A3A348D5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7535">
            <a:off x="5415764" y="564442"/>
            <a:ext cx="2029112" cy="3557273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EDA543C-143A-49CF-9FA5-1D7A81AFEBCB}"/>
              </a:ext>
            </a:extLst>
          </p:cNvPr>
          <p:cNvSpPr/>
          <p:nvPr/>
        </p:nvSpPr>
        <p:spPr>
          <a:xfrm>
            <a:off x="129310" y="2733964"/>
            <a:ext cx="2807854" cy="2329489"/>
          </a:xfrm>
          <a:prstGeom prst="wedgeEllipseCallout">
            <a:avLst>
              <a:gd name="adj1" fmla="val 44043"/>
              <a:gd name="adj2" fmla="val -48318"/>
            </a:avLst>
          </a:prstGeom>
          <a:solidFill>
            <a:srgbClr val="FD6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</a:rPr>
              <a:t>NEAR POSITION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</a:rPr>
              <a:t>OR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</a:rPr>
              <a:t> LOCATION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15C61DB-651E-49B4-8657-F7E59A57A8CC}"/>
              </a:ext>
            </a:extLst>
          </p:cNvPr>
          <p:cNvSpPr/>
          <p:nvPr/>
        </p:nvSpPr>
        <p:spPr>
          <a:xfrm>
            <a:off x="1442224" y="5093189"/>
            <a:ext cx="2999243" cy="1644073"/>
          </a:xfrm>
          <a:prstGeom prst="wedgeEllipseCallout">
            <a:avLst>
              <a:gd name="adj1" fmla="val 59276"/>
              <a:gd name="adj2" fmla="val -29485"/>
            </a:avLst>
          </a:prstGeom>
          <a:solidFill>
            <a:srgbClr val="FD6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</a:rPr>
              <a:t>TRAVEL </a:t>
            </a:r>
          </a:p>
          <a:p>
            <a:pPr algn="ctr"/>
            <a:r>
              <a:rPr lang="en-GB" sz="2400" b="1" dirty="0">
                <a:ln>
                  <a:solidFill>
                    <a:sysClr val="windowText" lastClr="000000"/>
                  </a:solidFill>
                </a:ln>
              </a:rPr>
              <a:t>OR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</a:rPr>
              <a:t> METHOD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98EEA6A-6429-4A6C-AB86-B29AB47C21AA}"/>
              </a:ext>
            </a:extLst>
          </p:cNvPr>
          <p:cNvSpPr/>
          <p:nvPr/>
        </p:nvSpPr>
        <p:spPr>
          <a:xfrm>
            <a:off x="8636363" y="3602182"/>
            <a:ext cx="3283527" cy="3069221"/>
          </a:xfrm>
          <a:prstGeom prst="wedgeEllipseCallout">
            <a:avLst>
              <a:gd name="adj1" fmla="val -26618"/>
              <a:gd name="adj2" fmla="val -72474"/>
            </a:avLst>
          </a:prstGeom>
          <a:solidFill>
            <a:srgbClr val="FD6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</a:rPr>
              <a:t>TIME LIMIT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</a:rPr>
              <a:t>OR</a:t>
            </a:r>
          </a:p>
          <a:p>
            <a:pPr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</a:rPr>
              <a:t>PERIOD </a:t>
            </a:r>
          </a:p>
          <a:p>
            <a:pPr algn="ctr"/>
            <a:r>
              <a:rPr lang="en-GB" sz="2400" b="1" dirty="0">
                <a:ln>
                  <a:solidFill>
                    <a:sysClr val="windowText" lastClr="000000"/>
                  </a:solidFill>
                </a:ln>
              </a:rPr>
              <a:t>OR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  <a:p>
            <a:pPr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</a:rPr>
              <a:t>SEASON</a:t>
            </a:r>
          </a:p>
        </p:txBody>
      </p:sp>
    </p:spTree>
    <p:extLst>
      <p:ext uri="{BB962C8B-B14F-4D97-AF65-F5344CB8AC3E}">
        <p14:creationId xmlns:p14="http://schemas.microsoft.com/office/powerpoint/2010/main" val="39776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252A37-1BD7-4B42-8854-62FD2FD2DD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6568" y="1864063"/>
            <a:ext cx="8412888" cy="43152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7A8D66-4F47-40C0-B174-C785F5525AC8}"/>
              </a:ext>
            </a:extLst>
          </p:cNvPr>
          <p:cNvSpPr/>
          <p:nvPr/>
        </p:nvSpPr>
        <p:spPr>
          <a:xfrm>
            <a:off x="4375230" y="3761772"/>
            <a:ext cx="4467828" cy="217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59D6B3-DAA5-428E-8549-3D3E6B3BB518}"/>
              </a:ext>
            </a:extLst>
          </p:cNvPr>
          <p:cNvSpPr/>
          <p:nvPr/>
        </p:nvSpPr>
        <p:spPr>
          <a:xfrm>
            <a:off x="6904827" y="1585731"/>
            <a:ext cx="4467828" cy="217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23AC7-459B-4E3E-A8A7-778738164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7535">
            <a:off x="5415764" y="564442"/>
            <a:ext cx="2029112" cy="3557273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9C557B4-87D5-4BA1-86CB-6A698B0FEC26}"/>
              </a:ext>
            </a:extLst>
          </p:cNvPr>
          <p:cNvSpPr/>
          <p:nvPr/>
        </p:nvSpPr>
        <p:spPr>
          <a:xfrm>
            <a:off x="129310" y="2733964"/>
            <a:ext cx="2807854" cy="2329489"/>
          </a:xfrm>
          <a:prstGeom prst="wedgeEllipseCallout">
            <a:avLst>
              <a:gd name="adj1" fmla="val 44043"/>
              <a:gd name="adj2" fmla="val -48318"/>
            </a:avLst>
          </a:prstGeom>
          <a:solidFill>
            <a:srgbClr val="FD6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</a:rPr>
              <a:t>NEAR POSITION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</a:rPr>
              <a:t>OR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</a:rPr>
              <a:t> LOCATION</a:t>
            </a:r>
          </a:p>
        </p:txBody>
      </p:sp>
    </p:spTree>
    <p:extLst>
      <p:ext uri="{BB962C8B-B14F-4D97-AF65-F5344CB8AC3E}">
        <p14:creationId xmlns:p14="http://schemas.microsoft.com/office/powerpoint/2010/main" val="2033067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C07255-61B9-46AF-B619-6006654DA5DB}"/>
              </a:ext>
            </a:extLst>
          </p:cNvPr>
          <p:cNvSpPr txBox="1"/>
          <p:nvPr/>
        </p:nvSpPr>
        <p:spPr>
          <a:xfrm>
            <a:off x="5176982" y="129309"/>
            <a:ext cx="183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EXAMPLES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A692DF-1A36-4A16-95E2-0FEE8F80F30A}"/>
              </a:ext>
            </a:extLst>
          </p:cNvPr>
          <p:cNvSpPr/>
          <p:nvPr/>
        </p:nvSpPr>
        <p:spPr>
          <a:xfrm>
            <a:off x="3048000" y="19978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TRAVELLING BY TRAIN BY NIGHT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WALKING BY THE RIVER THAMES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POWERED BY ELECTRICITY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MIDNIGHT MOST CHILDREN ARE ASLEEP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LIVING BY THE SEA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UNIVERSITY IS BY THE SEA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POEMS WRITTEN BY CHILDREN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BUILDING A TEAM WE CAN</a:t>
            </a:r>
          </a:p>
        </p:txBody>
      </p:sp>
    </p:spTree>
    <p:extLst>
      <p:ext uri="{BB962C8B-B14F-4D97-AF65-F5344CB8AC3E}">
        <p14:creationId xmlns:p14="http://schemas.microsoft.com/office/powerpoint/2010/main" val="106487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6B6A8A-3E3C-4ABB-9DC2-24DBAC902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727" y="165622"/>
            <a:ext cx="3569215" cy="6460884"/>
          </a:xfrm>
          <a:prstGeom prst="rect">
            <a:avLst/>
          </a:prstGeom>
        </p:spPr>
      </p:pic>
      <p:pic>
        <p:nvPicPr>
          <p:cNvPr id="8" name="ROSEOPENING">
            <a:hlinkClick r:id="" action="ppaction://media"/>
            <a:extLst>
              <a:ext uri="{FF2B5EF4-FFF2-40B4-BE49-F238E27FC236}">
                <a16:creationId xmlns:a16="http://schemas.microsoft.com/office/drawing/2014/main" id="{A263E648-8B4A-4CCC-9756-0DF234C61A3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6"/>
                </p14:media>
              </p:ext>
            </p:extLst>
          </p:nvPr>
        </p:nvPicPr>
        <p:blipFill rotWithShape="1">
          <a:blip r:embed="rId5"/>
          <a:srcRect l="5203" t="6666" r="5529" b="7263"/>
          <a:stretch>
            <a:fillRect/>
          </a:stretch>
        </p:blipFill>
        <p:spPr>
          <a:xfrm rot="7495639">
            <a:off x="-92360" y="627869"/>
            <a:ext cx="3833091" cy="2771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825026-0F73-43A4-8B47-73C81F568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496" y="2013786"/>
            <a:ext cx="1798476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4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2.70833E-6 1.48148E-6 C 0.00274 0.00069 0.00586 0.00069 0.00847 0.00278 C 0.01172 0.00509 0.01524 0.01481 0.01706 0.01898 L 0.02084 0.02801 L 0.02279 0.03241 C 0.02539 0.04491 0.02162 0.02963 0.02552 0.03958 C 0.02604 0.0412 0.02604 0.04282 0.02657 0.04421 C 0.02761 0.04745 0.02956 0.04954 0.03034 0.05301 C 0.0306 0.0544 0.03073 0.05602 0.03125 0.05764 C 0.03203 0.05926 0.03321 0.06042 0.03412 0.06204 C 0.03685 0.07454 0.03308 0.05926 0.03698 0.06921 C 0.04011 0.07754 0.03529 0.07014 0.03985 0.07824 C 0.04128 0.08079 0.04453 0.08565 0.04453 0.08565 C 0.04688 0.09629 0.04362 0.08403 0.04831 0.09305 C 0.04922 0.09467 0.04948 0.09722 0.05026 0.09884 C 0.05078 0.10023 0.05157 0.10092 0.05222 0.10208 C 0.05625 0.11458 0.05157 0.10231 0.0569 0.11065 C 0.06198 0.11852 0.0543 0.11296 0.06354 0.12268 C 0.0655 0.12454 0.06758 0.12592 0.06927 0.12847 C 0.07058 0.13055 0.07201 0.13217 0.07305 0.13449 C 0.0737 0.13588 0.07409 0.13773 0.075 0.13889 C 0.07578 0.14004 0.07683 0.14004 0.07774 0.14028 C 0.07904 0.14236 0.07995 0.14537 0.08164 0.14629 C 0.08399 0.14745 0.0862 0.14838 0.08828 0.15069 C 0.0944 0.15764 0.08789 0.15347 0.09388 0.15648 C 0.10104 0.16412 0.09206 0.15532 0.10065 0.16111 C 0.10795 0.16597 0.09831 0.1625 0.10729 0.1669 C 0.10873 0.16782 0.11042 0.16782 0.11198 0.16852 C 0.11394 0.16944 0.11576 0.17037 0.11771 0.17129 C 0.11862 0.17199 0.11953 0.17268 0.12058 0.17292 C 0.12305 0.17384 0.12565 0.17477 0.12813 0.17592 C 0.12904 0.17639 0.12995 0.17731 0.13099 0.17731 C 0.13568 0.17801 0.1405 0.17824 0.14519 0.17893 C 0.15599 0.1831 0.1388 0.17662 0.15664 0.18171 C 0.15912 0.18264 0.16159 0.18449 0.1642 0.18472 C 0.17461 0.18657 0.16992 0.18565 0.17839 0.18796 L 0.25534 0.18611 C 0.25664 0.18611 0.25782 0.18518 0.25912 0.18472 C 0.26133 0.18426 0.26354 0.18379 0.26576 0.18333 C 0.2668 0.18287 0.26771 0.18241 0.26862 0.18171 C 0.27188 0.17986 0.27813 0.17592 0.27813 0.17616 C 0.28451 0.1662 0.2767 0.17639 0.28672 0.16991 C 0.2888 0.16852 0.29037 0.16574 0.29245 0.16412 C 0.29714 0.16042 0.29479 0.1618 0.29909 0.15972 C 0.3 0.15856 0.30091 0.15764 0.30183 0.15648 C 0.30313 0.15555 0.30456 0.15486 0.30573 0.1537 C 0.30677 0.15254 0.30742 0.15046 0.3086 0.1493 C 0.31901 0.13842 0.303 0.15879 0.3142 0.14491 C 0.31498 0.14398 0.3155 0.14282 0.31615 0.14167 C 0.3237 0.13241 0.31341 0.14699 0.32279 0.13449 C 0.32383 0.1331 0.32461 0.13148 0.32565 0.13009 C 0.32657 0.12893 0.32761 0.12824 0.32852 0.12708 C 0.33529 0.11852 0.32448 0.13009 0.33321 0.12106 C 0.33464 0.11782 0.33633 0.11366 0.33802 0.11065 C 0.3392 0.10879 0.34076 0.10717 0.3418 0.10486 C 0.3431 0.10208 0.34401 0.09861 0.34558 0.09583 C 0.34649 0.09444 0.34753 0.09329 0.34844 0.09167 C 0.34844 0.0919 0.35313 0.08055 0.35417 0.07824 C 0.35469 0.07685 0.35521 0.075 0.35599 0.07384 L 0.35977 0.06782 C 0.36042 0.0669 0.3612 0.06597 0.36172 0.06481 C 0.36602 0.05486 0.36394 0.05856 0.36745 0.05301 C 0.3681 0.05 0.36784 0.04629 0.36927 0.04421 C 0.37136 0.04097 0.37279 0.03935 0.37409 0.03518 C 0.378 0.02292 0.37149 0.03912 0.37696 0.02639 C 0.37956 0.01389 0.37578 0.02917 0.37969 0.01898 C 0.38021 0.01782 0.38138 0.01574 0.38073 0.01458 C 0.37995 0.01342 0.37787 0.0162 0.37787 0.01643 L 0.37787 0.0162 L 0.37787 0.01458 " pathEditMode="relative" rAng="0" ptsTypes="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36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C07255-61B9-46AF-B619-6006654DA5DB}"/>
              </a:ext>
            </a:extLst>
          </p:cNvPr>
          <p:cNvSpPr txBox="1"/>
          <p:nvPr/>
        </p:nvSpPr>
        <p:spPr>
          <a:xfrm>
            <a:off x="5176982" y="129309"/>
            <a:ext cx="183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EXAMPLES</a:t>
            </a:r>
          </a:p>
        </p:txBody>
      </p:sp>
    </p:spTree>
    <p:extLst>
      <p:ext uri="{BB962C8B-B14F-4D97-AF65-F5344CB8AC3E}">
        <p14:creationId xmlns:p14="http://schemas.microsoft.com/office/powerpoint/2010/main" val="2772402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4748806" y="1273277"/>
            <a:ext cx="2694387" cy="256622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E4BF12-7D8B-479C-AD1F-6856E5C6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155" y="2019086"/>
            <a:ext cx="2494038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39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A1EC8C4-98EE-47D9-AF5A-E327FBB77E79}"/>
              </a:ext>
            </a:extLst>
          </p:cNvPr>
          <p:cNvSpPr/>
          <p:nvPr/>
        </p:nvSpPr>
        <p:spPr>
          <a:xfrm>
            <a:off x="4817632" y="1236332"/>
            <a:ext cx="2694387" cy="256622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1E7A7-9BA1-4B23-932E-EAA76CAA7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981" y="1982141"/>
            <a:ext cx="2494038" cy="107460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D7A7D83-E569-4250-A7F6-A2DA5C6D3794}"/>
              </a:ext>
            </a:extLst>
          </p:cNvPr>
          <p:cNvSpPr/>
          <p:nvPr/>
        </p:nvSpPr>
        <p:spPr>
          <a:xfrm>
            <a:off x="364837" y="2669308"/>
            <a:ext cx="3462512" cy="1133244"/>
          </a:xfrm>
          <a:prstGeom prst="wedgeEllipseCallout">
            <a:avLst>
              <a:gd name="adj1" fmla="val 7412"/>
              <a:gd name="adj2" fmla="val -8338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TOGETHER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F9F5AC1-D60E-41B3-A713-6A4D945BA094}"/>
              </a:ext>
            </a:extLst>
          </p:cNvPr>
          <p:cNvSpPr/>
          <p:nvPr/>
        </p:nvSpPr>
        <p:spPr>
          <a:xfrm>
            <a:off x="202077" y="4064000"/>
            <a:ext cx="3159959" cy="2586182"/>
          </a:xfrm>
          <a:prstGeom prst="wedgeEllipseCallout">
            <a:avLst>
              <a:gd name="adj1" fmla="val 62562"/>
              <a:gd name="adj2" fmla="val 8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SAME DIRECTION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A30331C-52C0-42AA-9165-85FEF062E04C}"/>
              </a:ext>
            </a:extLst>
          </p:cNvPr>
          <p:cNvSpPr/>
          <p:nvPr/>
        </p:nvSpPr>
        <p:spPr>
          <a:xfrm>
            <a:off x="8502302" y="3469074"/>
            <a:ext cx="3324861" cy="1962728"/>
          </a:xfrm>
          <a:prstGeom prst="wedgeEllipseCallout">
            <a:avLst>
              <a:gd name="adj1" fmla="val -11808"/>
              <a:gd name="adj2" fmla="val -11726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SAME TIME</a:t>
            </a:r>
          </a:p>
        </p:txBody>
      </p:sp>
    </p:spTree>
    <p:extLst>
      <p:ext uri="{BB962C8B-B14F-4D97-AF65-F5344CB8AC3E}">
        <p14:creationId xmlns:p14="http://schemas.microsoft.com/office/powerpoint/2010/main" val="26276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/>
              </a:rPr>
              <a:t>BY</a:t>
            </a:r>
            <a:endParaRPr kumimoji="0" lang="en-GB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E7184-57F3-4E96-993A-E1153428A6C3}"/>
              </a:ext>
            </a:extLst>
          </p:cNvPr>
          <p:cNvSpPr/>
          <p:nvPr/>
        </p:nvSpPr>
        <p:spPr>
          <a:xfrm>
            <a:off x="3647768" y="3637934"/>
            <a:ext cx="5132438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B75C4-8B8B-4911-B312-1D533DD027F1}"/>
              </a:ext>
            </a:extLst>
          </p:cNvPr>
          <p:cNvSpPr/>
          <p:nvPr/>
        </p:nvSpPr>
        <p:spPr>
          <a:xfrm rot="20415890">
            <a:off x="7373763" y="873005"/>
            <a:ext cx="4388424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F40ADA-AE00-4158-949D-98544B347EFF}"/>
              </a:ext>
            </a:extLst>
          </p:cNvPr>
          <p:cNvSpPr/>
          <p:nvPr/>
        </p:nvSpPr>
        <p:spPr>
          <a:xfrm>
            <a:off x="4748806" y="1273277"/>
            <a:ext cx="2694387" cy="256622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8F905A-7642-48A7-A5CB-BE1758A7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155" y="2019086"/>
            <a:ext cx="2494038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25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67ACE-B3B6-4303-BC07-8438737DD3AC}"/>
              </a:ext>
            </a:extLst>
          </p:cNvPr>
          <p:cNvSpPr/>
          <p:nvPr/>
        </p:nvSpPr>
        <p:spPr>
          <a:xfrm>
            <a:off x="3647768" y="3637934"/>
            <a:ext cx="5132438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00BC1-F909-449B-9DF1-9991C2979834}"/>
              </a:ext>
            </a:extLst>
          </p:cNvPr>
          <p:cNvSpPr/>
          <p:nvPr/>
        </p:nvSpPr>
        <p:spPr>
          <a:xfrm rot="1019163">
            <a:off x="13059" y="967844"/>
            <a:ext cx="4847303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790051-C9DB-4D0D-9735-B7ADFCA61A51}"/>
              </a:ext>
            </a:extLst>
          </p:cNvPr>
          <p:cNvSpPr/>
          <p:nvPr/>
        </p:nvSpPr>
        <p:spPr>
          <a:xfrm>
            <a:off x="4748806" y="1273277"/>
            <a:ext cx="2694387" cy="256622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93BBC7-C54C-4CAD-9BC2-F7159DA79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155" y="2019086"/>
            <a:ext cx="2494038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63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9B3692-FE00-4DE6-B207-F08BBC999E84}"/>
              </a:ext>
            </a:extLst>
          </p:cNvPr>
          <p:cNvSpPr/>
          <p:nvPr/>
        </p:nvSpPr>
        <p:spPr>
          <a:xfrm rot="3893089">
            <a:off x="7756578" y="459879"/>
            <a:ext cx="3357785" cy="3773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FFE9B7-9DAF-4842-BA90-95C268503A2D}"/>
              </a:ext>
            </a:extLst>
          </p:cNvPr>
          <p:cNvSpPr/>
          <p:nvPr/>
        </p:nvSpPr>
        <p:spPr>
          <a:xfrm rot="1338499">
            <a:off x="654036" y="298003"/>
            <a:ext cx="4307089" cy="301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88650-991F-4CB3-9510-807486DA0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485" y="1225871"/>
            <a:ext cx="272514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40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C07255-61B9-46AF-B619-6006654DA5DB}"/>
              </a:ext>
            </a:extLst>
          </p:cNvPr>
          <p:cNvSpPr txBox="1"/>
          <p:nvPr/>
        </p:nvSpPr>
        <p:spPr>
          <a:xfrm>
            <a:off x="5176982" y="129309"/>
            <a:ext cx="183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EXAMPLES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96B476-206A-4528-8AF7-F7C48885708A}"/>
              </a:ext>
            </a:extLst>
          </p:cNvPr>
          <p:cNvSpPr/>
          <p:nvPr/>
        </p:nvSpPr>
        <p:spPr>
          <a:xfrm>
            <a:off x="3048000" y="2243836"/>
            <a:ext cx="6096000" cy="237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THE PARK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SOME FRIENDS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GOOD TOOLS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NO DELAY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NO TIME TO LOSE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IS WITH PETER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77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55AADF-E6A0-439D-AD82-899D37DAD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485" y="1225871"/>
            <a:ext cx="2725148" cy="2597121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DA3EA5AA-67B4-4992-ABDA-94E5F96A349D}"/>
              </a:ext>
            </a:extLst>
          </p:cNvPr>
          <p:cNvSpPr/>
          <p:nvPr/>
        </p:nvSpPr>
        <p:spPr>
          <a:xfrm>
            <a:off x="5726545" y="3812893"/>
            <a:ext cx="738909" cy="1202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E0374-64ED-43C8-835A-F6ADE67C226D}"/>
              </a:ext>
            </a:extLst>
          </p:cNvPr>
          <p:cNvSpPr txBox="1"/>
          <p:nvPr/>
        </p:nvSpPr>
        <p:spPr>
          <a:xfrm>
            <a:off x="775855" y="302541"/>
            <a:ext cx="3084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ALSO……..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71F48-332F-4D34-BDF4-0676754BFF92}"/>
              </a:ext>
            </a:extLst>
          </p:cNvPr>
          <p:cNvSpPr txBox="1"/>
          <p:nvPr/>
        </p:nvSpPr>
        <p:spPr>
          <a:xfrm>
            <a:off x="2387568" y="5239377"/>
            <a:ext cx="7462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EXPERIENCE </a:t>
            </a:r>
            <a:r>
              <a:rPr lang="en-GB" sz="40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AND</a:t>
            </a:r>
            <a:r>
              <a:rPr lang="en-GB" sz="54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 RESULTS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1B2E50B-C8EF-4E41-812B-6390C39DF415}"/>
              </a:ext>
            </a:extLst>
          </p:cNvPr>
          <p:cNvSpPr/>
          <p:nvPr/>
        </p:nvSpPr>
        <p:spPr>
          <a:xfrm>
            <a:off x="7857753" y="572315"/>
            <a:ext cx="3985592" cy="3904232"/>
          </a:xfrm>
          <a:prstGeom prst="wedgeEllipseCallout">
            <a:avLst>
              <a:gd name="adj1" fmla="val -39734"/>
              <a:gd name="adj2" fmla="val 7081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 w="28575">
                  <a:noFill/>
                </a:ln>
                <a:solidFill>
                  <a:schemeClr val="tx1"/>
                </a:solidFill>
              </a:rPr>
              <a:t>WE CAN BUILD SOFTWARE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711200">
                    <a:schemeClr val="accent4">
                      <a:satMod val="175000"/>
                    </a:schemeClr>
                  </a:glow>
                </a:effectLst>
              </a:rPr>
              <a:t>WITH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  <a:p>
            <a:pPr algn="ctr"/>
            <a:r>
              <a:rPr lang="en-GB" sz="4000" b="1" dirty="0">
                <a:ln w="28575">
                  <a:noFill/>
                </a:ln>
                <a:solidFill>
                  <a:sysClr val="windowText" lastClr="000000"/>
                </a:solidFill>
              </a:rPr>
              <a:t>THIS DATA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13062D5-2A9D-45E4-B00B-34AE99CE7A4E}"/>
              </a:ext>
            </a:extLst>
          </p:cNvPr>
          <p:cNvSpPr/>
          <p:nvPr/>
        </p:nvSpPr>
        <p:spPr>
          <a:xfrm>
            <a:off x="285863" y="1111113"/>
            <a:ext cx="3985592" cy="3904232"/>
          </a:xfrm>
          <a:prstGeom prst="wedgeEllipseCallout">
            <a:avLst>
              <a:gd name="adj1" fmla="val 40815"/>
              <a:gd name="adj2" fmla="val 5350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ysClr val="windowText" lastClr="000000"/>
                </a:solidFill>
              </a:rPr>
              <a:t>XXXXX</a:t>
            </a:r>
          </a:p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711200">
                    <a:schemeClr val="accent4">
                      <a:satMod val="175000"/>
                    </a:schemeClr>
                  </a:glow>
                </a:effectLst>
              </a:rPr>
              <a:t>WITH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  <a:p>
            <a:pPr algn="ctr"/>
            <a:r>
              <a:rPr lang="en-GB" sz="4000" b="1" dirty="0">
                <a:solidFill>
                  <a:sysClr val="windowText" lastClr="000000"/>
                </a:solidFill>
              </a:rPr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3926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55AADF-E6A0-439D-AD82-899D37DAD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485" y="1225871"/>
            <a:ext cx="2725148" cy="2597121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DA3EA5AA-67B4-4992-ABDA-94E5F96A349D}"/>
              </a:ext>
            </a:extLst>
          </p:cNvPr>
          <p:cNvSpPr/>
          <p:nvPr/>
        </p:nvSpPr>
        <p:spPr>
          <a:xfrm>
            <a:off x="5726545" y="3812893"/>
            <a:ext cx="738909" cy="1202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E0374-64ED-43C8-835A-F6ADE67C226D}"/>
              </a:ext>
            </a:extLst>
          </p:cNvPr>
          <p:cNvSpPr txBox="1"/>
          <p:nvPr/>
        </p:nvSpPr>
        <p:spPr>
          <a:xfrm>
            <a:off x="775855" y="302541"/>
            <a:ext cx="3084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ALSO……..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71F48-332F-4D34-BDF4-0676754BFF92}"/>
              </a:ext>
            </a:extLst>
          </p:cNvPr>
          <p:cNvSpPr txBox="1"/>
          <p:nvPr/>
        </p:nvSpPr>
        <p:spPr>
          <a:xfrm>
            <a:off x="4158957" y="5362252"/>
            <a:ext cx="3874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OWNERSHIP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1B2E50B-C8EF-4E41-812B-6390C39DF415}"/>
              </a:ext>
            </a:extLst>
          </p:cNvPr>
          <p:cNvSpPr/>
          <p:nvPr/>
        </p:nvSpPr>
        <p:spPr>
          <a:xfrm>
            <a:off x="285863" y="1111113"/>
            <a:ext cx="3985592" cy="3904232"/>
          </a:xfrm>
          <a:prstGeom prst="wedgeEllipseCallout">
            <a:avLst>
              <a:gd name="adj1" fmla="val 40815"/>
              <a:gd name="adj2" fmla="val 5350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ysClr val="windowText" lastClr="000000"/>
                </a:solidFill>
              </a:rPr>
              <a:t>A MAN</a:t>
            </a:r>
          </a:p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711200">
                    <a:schemeClr val="accent4">
                      <a:satMod val="175000"/>
                    </a:schemeClr>
                  </a:glow>
                </a:effectLst>
              </a:rPr>
              <a:t>WITH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  <a:p>
            <a:pPr algn="ctr"/>
            <a:r>
              <a:rPr lang="en-GB" sz="4000" b="1" dirty="0">
                <a:solidFill>
                  <a:sysClr val="windowText" lastClr="000000"/>
                </a:solidFill>
              </a:rPr>
              <a:t>RED HAIR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1FD74A4-80F5-49D4-8C6A-4DB9F8429C71}"/>
              </a:ext>
            </a:extLst>
          </p:cNvPr>
          <p:cNvSpPr/>
          <p:nvPr/>
        </p:nvSpPr>
        <p:spPr>
          <a:xfrm>
            <a:off x="7715814" y="1698531"/>
            <a:ext cx="4422913" cy="2832653"/>
          </a:xfrm>
          <a:prstGeom prst="wedgeEllipseCallout">
            <a:avLst>
              <a:gd name="adj1" fmla="val -47674"/>
              <a:gd name="adj2" fmla="val 7231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2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9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4" y="1168928"/>
            <a:ext cx="11876852" cy="6296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47B3F9-94D3-4E62-B371-E27EB75BE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213" y="231494"/>
            <a:ext cx="2257172" cy="40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2C9B49-604D-4630-B622-B6CC5510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897" y="1196775"/>
            <a:ext cx="2832205" cy="27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2C9B49-604D-4630-B622-B6CC5510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897" y="1196775"/>
            <a:ext cx="2832205" cy="276389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15ADB8B-07C9-4B76-81DB-A2C6AD18E2B2}"/>
              </a:ext>
            </a:extLst>
          </p:cNvPr>
          <p:cNvSpPr/>
          <p:nvPr/>
        </p:nvSpPr>
        <p:spPr>
          <a:xfrm>
            <a:off x="318655" y="4483482"/>
            <a:ext cx="2863272" cy="1962728"/>
          </a:xfrm>
          <a:prstGeom prst="wedgeEllipseCallout">
            <a:avLst>
              <a:gd name="adj1" fmla="val 66393"/>
              <a:gd name="adj2" fmla="val -586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LEAVING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F323033-4657-487E-A6DA-328CCD5A5D0D}"/>
              </a:ext>
            </a:extLst>
          </p:cNvPr>
          <p:cNvSpPr/>
          <p:nvPr/>
        </p:nvSpPr>
        <p:spPr>
          <a:xfrm>
            <a:off x="8677859" y="3205018"/>
            <a:ext cx="2863272" cy="1962728"/>
          </a:xfrm>
          <a:prstGeom prst="wedgeEllipseCallout">
            <a:avLst>
              <a:gd name="adj1" fmla="val -10975"/>
              <a:gd name="adj2" fmla="val -1069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START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DA6FC-3802-41A8-9703-F350D4067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75" y="1963970"/>
            <a:ext cx="3044220" cy="19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/>
              </a:rPr>
              <a:t>BY</a:t>
            </a:r>
            <a:endParaRPr kumimoji="0" lang="en-GB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E7184-57F3-4E96-993A-E1153428A6C3}"/>
              </a:ext>
            </a:extLst>
          </p:cNvPr>
          <p:cNvSpPr/>
          <p:nvPr/>
        </p:nvSpPr>
        <p:spPr>
          <a:xfrm>
            <a:off x="3578795" y="3764313"/>
            <a:ext cx="5132438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B75C4-8B8B-4911-B312-1D533DD027F1}"/>
              </a:ext>
            </a:extLst>
          </p:cNvPr>
          <p:cNvSpPr/>
          <p:nvPr/>
        </p:nvSpPr>
        <p:spPr>
          <a:xfrm rot="20415890">
            <a:off x="7373763" y="873005"/>
            <a:ext cx="4388424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F40ADA-AE00-4158-949D-98544B347EFF}"/>
              </a:ext>
            </a:extLst>
          </p:cNvPr>
          <p:cNvSpPr/>
          <p:nvPr/>
        </p:nvSpPr>
        <p:spPr>
          <a:xfrm>
            <a:off x="4748806" y="1273277"/>
            <a:ext cx="2694387" cy="256622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8F905A-7642-48A7-A5CB-BE1758A7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155" y="2019086"/>
            <a:ext cx="2494038" cy="1074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B40B6-4346-4770-AAD6-541E1AFFD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897" y="1196775"/>
            <a:ext cx="2832205" cy="2763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4B3218-B02D-4EA4-A9AE-1B80F8264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75" y="1963970"/>
            <a:ext cx="3044220" cy="19967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08407C-C717-4A0A-85B4-DE35E4BB1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892" y="5510090"/>
            <a:ext cx="2184156" cy="7705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72C709-DB34-4F8E-84B7-319811657F64}"/>
              </a:ext>
            </a:extLst>
          </p:cNvPr>
          <p:cNvSpPr/>
          <p:nvPr/>
        </p:nvSpPr>
        <p:spPr>
          <a:xfrm>
            <a:off x="2732789" y="5397645"/>
            <a:ext cx="9082807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THE CITY IS 12 MILES AWAY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767ACE-B3B6-4303-BC07-8438737DD3AC}"/>
              </a:ext>
            </a:extLst>
          </p:cNvPr>
          <p:cNvSpPr/>
          <p:nvPr/>
        </p:nvSpPr>
        <p:spPr>
          <a:xfrm>
            <a:off x="3647768" y="3637934"/>
            <a:ext cx="5132438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00BC1-F909-449B-9DF1-9991C2979834}"/>
              </a:ext>
            </a:extLst>
          </p:cNvPr>
          <p:cNvSpPr/>
          <p:nvPr/>
        </p:nvSpPr>
        <p:spPr>
          <a:xfrm rot="1019163">
            <a:off x="13059" y="967844"/>
            <a:ext cx="4847303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E49BB8-F074-4263-801A-40892A463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897" y="1024045"/>
            <a:ext cx="2832205" cy="2763896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550E09A-4BF8-4AB2-AB2D-09A1D0CA4FD3}"/>
              </a:ext>
            </a:extLst>
          </p:cNvPr>
          <p:cNvSpPr/>
          <p:nvPr/>
        </p:nvSpPr>
        <p:spPr>
          <a:xfrm>
            <a:off x="8677859" y="3205018"/>
            <a:ext cx="2863272" cy="1962728"/>
          </a:xfrm>
          <a:prstGeom prst="wedgeEllipseCallout">
            <a:avLst>
              <a:gd name="adj1" fmla="val -10975"/>
              <a:gd name="adj2" fmla="val -1069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START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3CCC7D-4DEB-41AF-BAE0-75FABE686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66" y="5638802"/>
            <a:ext cx="1793144" cy="6326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ACE46E-CE74-4AF6-8558-4BD29BD2CD0C}"/>
              </a:ext>
            </a:extLst>
          </p:cNvPr>
          <p:cNvSpPr/>
          <p:nvPr/>
        </p:nvSpPr>
        <p:spPr>
          <a:xfrm>
            <a:off x="1984644" y="5434020"/>
            <a:ext cx="9676047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WEEK THE NEW SHOP WILL BE OPEN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9B3692-FE00-4DE6-B207-F08BBC999E84}"/>
              </a:ext>
            </a:extLst>
          </p:cNvPr>
          <p:cNvSpPr/>
          <p:nvPr/>
        </p:nvSpPr>
        <p:spPr>
          <a:xfrm rot="3893089">
            <a:off x="7756578" y="459879"/>
            <a:ext cx="3357785" cy="3773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FFE9B7-9DAF-4842-BA90-95C268503A2D}"/>
              </a:ext>
            </a:extLst>
          </p:cNvPr>
          <p:cNvSpPr/>
          <p:nvPr/>
        </p:nvSpPr>
        <p:spPr>
          <a:xfrm rot="1338499">
            <a:off x="654036" y="298003"/>
            <a:ext cx="4307089" cy="301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EB5203-C011-4EEE-B63A-C9C07903F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897" y="1196775"/>
            <a:ext cx="2832205" cy="27638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862AD8-E5C8-4D15-854A-3991F3634FAD}"/>
              </a:ext>
            </a:extLst>
          </p:cNvPr>
          <p:cNvSpPr/>
          <p:nvPr/>
        </p:nvSpPr>
        <p:spPr>
          <a:xfrm>
            <a:off x="498896" y="4965695"/>
            <a:ext cx="11503825" cy="967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DROVE AWAY                PARIS IN A HURRY!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21BCCD-9E70-40E6-9A5E-EB58533DB17C}"/>
              </a:ext>
            </a:extLst>
          </p:cNvPr>
          <p:cNvSpPr/>
          <p:nvPr/>
        </p:nvSpPr>
        <p:spPr>
          <a:xfrm>
            <a:off x="5214796" y="5036675"/>
            <a:ext cx="17624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174439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C07255-61B9-46AF-B619-6006654DA5DB}"/>
              </a:ext>
            </a:extLst>
          </p:cNvPr>
          <p:cNvSpPr txBox="1"/>
          <p:nvPr/>
        </p:nvSpPr>
        <p:spPr>
          <a:xfrm>
            <a:off x="5176982" y="129309"/>
            <a:ext cx="183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EXAMPLES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B5139E-B018-493C-8770-8992F99F4C09}"/>
              </a:ext>
            </a:extLst>
          </p:cNvPr>
          <p:cNvSpPr/>
          <p:nvPr/>
        </p:nvSpPr>
        <p:spPr>
          <a:xfrm>
            <a:off x="183784" y="372646"/>
            <a:ext cx="12228445" cy="641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 LIBRARY WILL BE OPEN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419100">
                    <a:schemeClr val="accent4">
                      <a:satMod val="175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WEDNESDAY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419100">
                    <a:schemeClr val="accent4">
                      <a:satMod val="175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THE CITY IS 12 MILES AWAY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 COMES 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419100">
                    <a:schemeClr val="accent4">
                      <a:satMod val="175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SCOTLAND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GOT THIS BOOK 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419100">
                    <a:schemeClr val="accent4">
                      <a:satMod val="175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419100">
                    <a:schemeClr val="accent4">
                      <a:satMod val="175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 UNDERSTANDING THERE ARE ABOUT 10 MILLION PEOPLE LIVING IN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AROUND LONDON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RAN AWAY 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419100">
                    <a:schemeClr val="accent4">
                      <a:satMod val="175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HOME WHEN HE WAS 12 YEARS OLD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4EF9F686-5405-4534-81E0-316A19B29FBE}"/>
              </a:ext>
            </a:extLst>
          </p:cNvPr>
          <p:cNvSpPr/>
          <p:nvPr/>
        </p:nvSpPr>
        <p:spPr>
          <a:xfrm rot="284612">
            <a:off x="10438413" y="1175636"/>
            <a:ext cx="1590261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n>
                  <a:solidFill>
                    <a:sysClr val="windowText" lastClr="000000"/>
                  </a:solidFill>
                </a:ln>
              </a:rPr>
              <a:t>TIME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F0F2EF07-0D42-42A9-91A8-9830461FEA9D}"/>
              </a:ext>
            </a:extLst>
          </p:cNvPr>
          <p:cNvSpPr/>
          <p:nvPr/>
        </p:nvSpPr>
        <p:spPr>
          <a:xfrm rot="284612">
            <a:off x="542657" y="1540268"/>
            <a:ext cx="2520679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n>
                  <a:solidFill>
                    <a:sysClr val="windowText" lastClr="000000"/>
                  </a:solidFill>
                </a:ln>
              </a:rPr>
              <a:t>DISTANCE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7DCCD80-807B-4D97-A49E-9E3A284C95AF}"/>
              </a:ext>
            </a:extLst>
          </p:cNvPr>
          <p:cNvSpPr/>
          <p:nvPr/>
        </p:nvSpPr>
        <p:spPr>
          <a:xfrm rot="284612">
            <a:off x="9018763" y="2664302"/>
            <a:ext cx="1936552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n>
                  <a:solidFill>
                    <a:sysClr val="windowText" lastClr="000000"/>
                  </a:solidFill>
                </a:ln>
              </a:rPr>
              <a:t>PLACE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A4C3DF8-DF8A-4F18-81E1-803520AE03CB}"/>
              </a:ext>
            </a:extLst>
          </p:cNvPr>
          <p:cNvSpPr/>
          <p:nvPr/>
        </p:nvSpPr>
        <p:spPr>
          <a:xfrm rot="284612">
            <a:off x="2141805" y="3484593"/>
            <a:ext cx="1891144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n>
                  <a:solidFill>
                    <a:sysClr val="windowText" lastClr="000000"/>
                  </a:solidFill>
                </a:ln>
              </a:rPr>
              <a:t>PLACE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05C6613-193F-4029-8F23-2DADBC0DE968}"/>
              </a:ext>
            </a:extLst>
          </p:cNvPr>
          <p:cNvSpPr/>
          <p:nvPr/>
        </p:nvSpPr>
        <p:spPr>
          <a:xfrm rot="284612">
            <a:off x="9921114" y="5345662"/>
            <a:ext cx="1590261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n>
                  <a:solidFill>
                    <a:sysClr val="windowText" lastClr="000000"/>
                  </a:solidFill>
                </a:ln>
              </a:rPr>
              <a:t>XXXX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E19AAA74-7352-4CFD-BF31-65E3FCDA64AC}"/>
              </a:ext>
            </a:extLst>
          </p:cNvPr>
          <p:cNvSpPr/>
          <p:nvPr/>
        </p:nvSpPr>
        <p:spPr>
          <a:xfrm rot="284612">
            <a:off x="252583" y="5469031"/>
            <a:ext cx="3490792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n>
                  <a:solidFill>
                    <a:sysClr val="windowText" lastClr="000000"/>
                  </a:solidFill>
                </a:ln>
              </a:rPr>
              <a:t>MOVEMENT</a:t>
            </a:r>
          </a:p>
        </p:txBody>
      </p:sp>
    </p:spTree>
    <p:extLst>
      <p:ext uri="{BB962C8B-B14F-4D97-AF65-F5344CB8AC3E}">
        <p14:creationId xmlns:p14="http://schemas.microsoft.com/office/powerpoint/2010/main" val="3655571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2" y="3020245"/>
            <a:ext cx="1267097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 LISTEN...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2" end="2538.897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41380" y="663214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51834" y="1352760"/>
            <a:ext cx="74682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LISTENING PRACTICE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33138" t="38690" r="46670" b="32994"/>
          <a:stretch/>
        </p:blipFill>
        <p:spPr>
          <a:xfrm>
            <a:off x="2007602" y="737039"/>
            <a:ext cx="1772535" cy="2435606"/>
          </a:xfrm>
          <a:prstGeom prst="ellipse">
            <a:avLst/>
          </a:prstGeom>
          <a:ln>
            <a:solidFill>
              <a:sysClr val="windowText" lastClr="000000"/>
            </a:solidFill>
          </a:ln>
          <a:effectLst>
            <a:softEdge rad="112500"/>
          </a:effectLst>
        </p:spPr>
      </p:pic>
      <p:sp>
        <p:nvSpPr>
          <p:cNvPr id="45" name="Circle: Hollow 44"/>
          <p:cNvSpPr/>
          <p:nvPr/>
        </p:nvSpPr>
        <p:spPr>
          <a:xfrm>
            <a:off x="1445069" y="600758"/>
            <a:ext cx="2914928" cy="2779033"/>
          </a:xfrm>
          <a:prstGeom prst="donut">
            <a:avLst>
              <a:gd name="adj" fmla="val 2429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Lightning Bolt 45"/>
          <p:cNvSpPr/>
          <p:nvPr/>
        </p:nvSpPr>
        <p:spPr>
          <a:xfrm>
            <a:off x="716870" y="246551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Lightning Bolt 46"/>
          <p:cNvSpPr/>
          <p:nvPr/>
        </p:nvSpPr>
        <p:spPr>
          <a:xfrm rot="19308518">
            <a:off x="521510" y="1002947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Lightning Bolt 47"/>
          <p:cNvSpPr/>
          <p:nvPr/>
        </p:nvSpPr>
        <p:spPr>
          <a:xfrm rot="17719888">
            <a:off x="645852" y="1683072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Lightning Bolt 48"/>
          <p:cNvSpPr/>
          <p:nvPr/>
        </p:nvSpPr>
        <p:spPr>
          <a:xfrm>
            <a:off x="869270" y="398951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Lightning Bolt 49"/>
          <p:cNvSpPr/>
          <p:nvPr/>
        </p:nvSpPr>
        <p:spPr>
          <a:xfrm rot="19308518">
            <a:off x="673910" y="1155347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Lightning Bolt 50"/>
          <p:cNvSpPr/>
          <p:nvPr/>
        </p:nvSpPr>
        <p:spPr>
          <a:xfrm rot="17719888">
            <a:off x="798252" y="1835472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Lightning Bolt 51"/>
          <p:cNvSpPr/>
          <p:nvPr/>
        </p:nvSpPr>
        <p:spPr>
          <a:xfrm>
            <a:off x="1021670" y="551351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Lightning Bolt 52"/>
          <p:cNvSpPr/>
          <p:nvPr/>
        </p:nvSpPr>
        <p:spPr>
          <a:xfrm rot="19308518">
            <a:off x="826310" y="1307747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Lightning Bolt 53"/>
          <p:cNvSpPr/>
          <p:nvPr/>
        </p:nvSpPr>
        <p:spPr>
          <a:xfrm rot="17719888">
            <a:off x="950652" y="1987872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Lightning Bolt 54"/>
          <p:cNvSpPr/>
          <p:nvPr/>
        </p:nvSpPr>
        <p:spPr>
          <a:xfrm>
            <a:off x="1174070" y="703751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Lightning Bolt 55"/>
          <p:cNvSpPr/>
          <p:nvPr/>
        </p:nvSpPr>
        <p:spPr>
          <a:xfrm rot="19308518">
            <a:off x="978710" y="1460147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Lightning Bolt 56"/>
          <p:cNvSpPr/>
          <p:nvPr/>
        </p:nvSpPr>
        <p:spPr>
          <a:xfrm rot="17719888">
            <a:off x="959471" y="2013046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226547" y="350570"/>
            <a:ext cx="1189973" cy="1091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247" y="5604720"/>
            <a:ext cx="2919610" cy="1051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43853" y="5765188"/>
            <a:ext cx="1165384" cy="794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9471634" y="411941"/>
            <a:ext cx="879412" cy="968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4865345" y="5515428"/>
            <a:ext cx="1100200" cy="11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50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40366E4-4011-4691-9E3E-CD6914BD0C32}"/>
              </a:ext>
            </a:extLst>
          </p:cNvPr>
          <p:cNvSpPr/>
          <p:nvPr/>
        </p:nvSpPr>
        <p:spPr>
          <a:xfrm>
            <a:off x="5000527" y="322646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8FA52-5567-4CBC-8297-D3E2A715C351}"/>
              </a:ext>
            </a:extLst>
          </p:cNvPr>
          <p:cNvSpPr txBox="1"/>
          <p:nvPr/>
        </p:nvSpPr>
        <p:spPr>
          <a:xfrm>
            <a:off x="4401378" y="2862469"/>
            <a:ext cx="3389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USUAL USES!</a:t>
            </a:r>
          </a:p>
        </p:txBody>
      </p:sp>
    </p:spTree>
    <p:extLst>
      <p:ext uri="{BB962C8B-B14F-4D97-AF65-F5344CB8AC3E}">
        <p14:creationId xmlns:p14="http://schemas.microsoft.com/office/powerpoint/2010/main" val="361628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82078B-EAC6-42C9-A70B-164B7CCC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1" y="4939031"/>
            <a:ext cx="2012802" cy="1717185"/>
          </a:xfrm>
          <a:prstGeom prst="rect">
            <a:avLst/>
          </a:prstGeom>
        </p:spPr>
      </p:pic>
      <p:pic>
        <p:nvPicPr>
          <p:cNvPr id="4" name="Picture 3" descr="Graduation_hat.svg ‎ (SVG file, nominally 661 × 278 pixels, file ...">
            <a:extLst>
              <a:ext uri="{FF2B5EF4-FFF2-40B4-BE49-F238E27FC236}">
                <a16:creationId xmlns:a16="http://schemas.microsoft.com/office/drawing/2014/main" id="{9B900135-807C-4F1A-8FD4-2D1A52034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3" y="277726"/>
            <a:ext cx="1538514" cy="647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1FE15B-7F80-4723-BEAF-3E45BA9D1C7F}"/>
              </a:ext>
            </a:extLst>
          </p:cNvPr>
          <p:cNvSpPr txBox="1"/>
          <p:nvPr/>
        </p:nvSpPr>
        <p:spPr>
          <a:xfrm>
            <a:off x="3367395" y="811159"/>
            <a:ext cx="549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LANGUAGE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64793-CFDE-4956-83E8-0667F69EE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07" y="1333272"/>
            <a:ext cx="1802608" cy="1212791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7A425B2-FA82-45F0-98A7-D78D05982BD3}"/>
              </a:ext>
            </a:extLst>
          </p:cNvPr>
          <p:cNvSpPr/>
          <p:nvPr/>
        </p:nvSpPr>
        <p:spPr>
          <a:xfrm rot="165968">
            <a:off x="1653895" y="1338833"/>
            <a:ext cx="8592380" cy="4845661"/>
          </a:xfrm>
          <a:prstGeom prst="cloud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85800">
                    <a:srgbClr val="FF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PREPOSITIONS STUDY</a:t>
            </a:r>
          </a:p>
        </p:txBody>
      </p:sp>
    </p:spTree>
    <p:extLst>
      <p:ext uri="{BB962C8B-B14F-4D97-AF65-F5344CB8AC3E}">
        <p14:creationId xmlns:p14="http://schemas.microsoft.com/office/powerpoint/2010/main" val="8079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31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0" y="694343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6711EA4-4C6B-4E5C-8CA4-33E8D53FC203}"/>
              </a:ext>
            </a:extLst>
          </p:cNvPr>
          <p:cNvSpPr/>
          <p:nvPr/>
        </p:nvSpPr>
        <p:spPr>
          <a:xfrm>
            <a:off x="535709" y="2775994"/>
            <a:ext cx="2678546" cy="2224649"/>
          </a:xfrm>
          <a:prstGeom prst="wedgeEllipseCallout">
            <a:avLst>
              <a:gd name="adj1" fmla="val -174"/>
              <a:gd name="adj2" fmla="val -87239"/>
            </a:avLst>
          </a:prstGeom>
          <a:solidFill>
            <a:srgbClr val="FD6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 POSITION OR LOCATION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FD03D1B-6BA6-4CBA-ABC6-2755966CBC7D}"/>
              </a:ext>
            </a:extLst>
          </p:cNvPr>
          <p:cNvSpPr/>
          <p:nvPr/>
        </p:nvSpPr>
        <p:spPr>
          <a:xfrm>
            <a:off x="355600" y="5130799"/>
            <a:ext cx="2190945" cy="1648691"/>
          </a:xfrm>
          <a:prstGeom prst="wedgeEllipseCallout">
            <a:avLst>
              <a:gd name="adj1" fmla="val 100157"/>
              <a:gd name="adj2" fmla="val -34559"/>
            </a:avLst>
          </a:prstGeom>
          <a:solidFill>
            <a:srgbClr val="FD6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OR METHOD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CB2E3CD-7738-49AE-850A-92B2BA306001}"/>
              </a:ext>
            </a:extLst>
          </p:cNvPr>
          <p:cNvSpPr/>
          <p:nvPr/>
        </p:nvSpPr>
        <p:spPr>
          <a:xfrm>
            <a:off x="9023864" y="2775994"/>
            <a:ext cx="2812536" cy="2355273"/>
          </a:xfrm>
          <a:prstGeom prst="wedgeEllipseCallout">
            <a:avLst>
              <a:gd name="adj1" fmla="val -29369"/>
              <a:gd name="adj2" fmla="val -74756"/>
            </a:avLst>
          </a:prstGeom>
          <a:solidFill>
            <a:srgbClr val="FD6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 LIMIT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 OR SEASON</a:t>
            </a:r>
          </a:p>
        </p:txBody>
      </p:sp>
    </p:spTree>
    <p:extLst>
      <p:ext uri="{BB962C8B-B14F-4D97-AF65-F5344CB8AC3E}">
        <p14:creationId xmlns:p14="http://schemas.microsoft.com/office/powerpoint/2010/main" val="37394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6" grpId="1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22394" y="266278"/>
            <a:ext cx="4282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STORY BOARD</a:t>
            </a:r>
          </a:p>
        </p:txBody>
      </p:sp>
      <p:sp>
        <p:nvSpPr>
          <p:cNvPr id="9" name="Not Equal 8">
            <a:extLst>
              <a:ext uri="{FF2B5EF4-FFF2-40B4-BE49-F238E27FC236}">
                <a16:creationId xmlns:a16="http://schemas.microsoft.com/office/drawing/2014/main" id="{9BC1047A-8D9E-488C-B2F3-F2C6C4758B52}"/>
              </a:ext>
            </a:extLst>
          </p:cNvPr>
          <p:cNvSpPr/>
          <p:nvPr/>
        </p:nvSpPr>
        <p:spPr>
          <a:xfrm>
            <a:off x="679559" y="2320975"/>
            <a:ext cx="716567" cy="356293"/>
          </a:xfrm>
          <a:prstGeom prst="mathNotEqual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947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22394" y="266278"/>
            <a:ext cx="4282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STORY 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843" y="3808634"/>
            <a:ext cx="9851494" cy="2421224"/>
          </a:xfrm>
          <a:prstGeom prst="rect">
            <a:avLst/>
          </a:prstGeom>
          <a:effectLst>
            <a:glow rad="1905000">
              <a:schemeClr val="accent4">
                <a:satMod val="175000"/>
              </a:schemeClr>
            </a:glow>
          </a:effectLst>
        </p:spPr>
      </p:pic>
      <p:pic>
        <p:nvPicPr>
          <p:cNvPr id="7" name="storyboard introW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5728" y="530803"/>
            <a:ext cx="653988" cy="718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13" y="1158134"/>
            <a:ext cx="1804572" cy="2462997"/>
          </a:xfrm>
          <a:prstGeom prst="rect">
            <a:avLst/>
          </a:prstGeom>
        </p:spPr>
      </p:pic>
      <p:sp>
        <p:nvSpPr>
          <p:cNvPr id="9" name="Not Equal 8">
            <a:extLst>
              <a:ext uri="{FF2B5EF4-FFF2-40B4-BE49-F238E27FC236}">
                <a16:creationId xmlns:a16="http://schemas.microsoft.com/office/drawing/2014/main" id="{9BC1047A-8D9E-488C-B2F3-F2C6C4758B52}"/>
              </a:ext>
            </a:extLst>
          </p:cNvPr>
          <p:cNvSpPr/>
          <p:nvPr/>
        </p:nvSpPr>
        <p:spPr>
          <a:xfrm>
            <a:off x="679559" y="2320975"/>
            <a:ext cx="716567" cy="356293"/>
          </a:xfrm>
          <a:prstGeom prst="mathNotEqual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306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22394" y="266278"/>
            <a:ext cx="4282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STORY BOARD</a:t>
            </a:r>
          </a:p>
        </p:txBody>
      </p:sp>
      <p:sp>
        <p:nvSpPr>
          <p:cNvPr id="9" name="Not Equal 8">
            <a:extLst>
              <a:ext uri="{FF2B5EF4-FFF2-40B4-BE49-F238E27FC236}">
                <a16:creationId xmlns:a16="http://schemas.microsoft.com/office/drawing/2014/main" id="{9BC1047A-8D9E-488C-B2F3-F2C6C4758B52}"/>
              </a:ext>
            </a:extLst>
          </p:cNvPr>
          <p:cNvSpPr/>
          <p:nvPr/>
        </p:nvSpPr>
        <p:spPr>
          <a:xfrm>
            <a:off x="679559" y="2320975"/>
            <a:ext cx="716567" cy="356293"/>
          </a:xfrm>
          <a:prstGeom prst="mathNotEqual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047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682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166566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E7184-57F3-4E96-993A-E1153428A6C3}"/>
              </a:ext>
            </a:extLst>
          </p:cNvPr>
          <p:cNvSpPr/>
          <p:nvPr/>
        </p:nvSpPr>
        <p:spPr>
          <a:xfrm>
            <a:off x="3647768" y="3637934"/>
            <a:ext cx="5132438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B75C4-8B8B-4911-B312-1D533DD027F1}"/>
              </a:ext>
            </a:extLst>
          </p:cNvPr>
          <p:cNvSpPr/>
          <p:nvPr/>
        </p:nvSpPr>
        <p:spPr>
          <a:xfrm rot="20415890">
            <a:off x="7373763" y="873005"/>
            <a:ext cx="4388424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615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078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305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/>
              </a:rPr>
              <a:t>BY</a:t>
            </a:r>
            <a:endParaRPr kumimoji="0" lang="en-GB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E7184-57F3-4E96-993A-E1153428A6C3}"/>
              </a:ext>
            </a:extLst>
          </p:cNvPr>
          <p:cNvSpPr/>
          <p:nvPr/>
        </p:nvSpPr>
        <p:spPr>
          <a:xfrm>
            <a:off x="3647768" y="3637934"/>
            <a:ext cx="5132438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B75C4-8B8B-4911-B312-1D533DD027F1}"/>
              </a:ext>
            </a:extLst>
          </p:cNvPr>
          <p:cNvSpPr/>
          <p:nvPr/>
        </p:nvSpPr>
        <p:spPr>
          <a:xfrm rot="20415890">
            <a:off x="7373763" y="873005"/>
            <a:ext cx="4388424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F40ADA-AE00-4158-949D-98544B347EFF}"/>
              </a:ext>
            </a:extLst>
          </p:cNvPr>
          <p:cNvSpPr/>
          <p:nvPr/>
        </p:nvSpPr>
        <p:spPr>
          <a:xfrm>
            <a:off x="4748806" y="1273277"/>
            <a:ext cx="2694387" cy="256622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8F905A-7642-48A7-A5CB-BE1758A7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155" y="2019086"/>
            <a:ext cx="2494038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34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B3692-FE00-4DE6-B207-F08BBC999E84}"/>
              </a:ext>
            </a:extLst>
          </p:cNvPr>
          <p:cNvSpPr/>
          <p:nvPr/>
        </p:nvSpPr>
        <p:spPr>
          <a:xfrm rot="3893089">
            <a:off x="7756578" y="459879"/>
            <a:ext cx="3357785" cy="3773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FFE9B7-9DAF-4842-BA90-95C268503A2D}"/>
              </a:ext>
            </a:extLst>
          </p:cNvPr>
          <p:cNvSpPr/>
          <p:nvPr/>
        </p:nvSpPr>
        <p:spPr>
          <a:xfrm rot="1338499">
            <a:off x="654036" y="298003"/>
            <a:ext cx="4307089" cy="301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2E971A8-5147-40D9-BD1D-82D03BDAE8FA}"/>
              </a:ext>
            </a:extLst>
          </p:cNvPr>
          <p:cNvSpPr/>
          <p:nvPr/>
        </p:nvSpPr>
        <p:spPr>
          <a:xfrm rot="19244720">
            <a:off x="7153367" y="3322194"/>
            <a:ext cx="914400" cy="1807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A7239B-5461-4A57-91D7-1765E3BD6611}"/>
              </a:ext>
            </a:extLst>
          </p:cNvPr>
          <p:cNvSpPr/>
          <p:nvPr/>
        </p:nvSpPr>
        <p:spPr>
          <a:xfrm>
            <a:off x="5639864" y="3625650"/>
            <a:ext cx="1027654" cy="13619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2883B1-994A-477A-9BFF-1D42A92E9C20}"/>
              </a:ext>
            </a:extLst>
          </p:cNvPr>
          <p:cNvSpPr/>
          <p:nvPr/>
        </p:nvSpPr>
        <p:spPr>
          <a:xfrm>
            <a:off x="189279" y="4968420"/>
            <a:ext cx="11503825" cy="967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OFTEN TRAVEL        TRAIN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8D782-B3BF-49C0-BC49-14D810976EF3}"/>
              </a:ext>
            </a:extLst>
          </p:cNvPr>
          <p:cNvSpPr/>
          <p:nvPr/>
        </p:nvSpPr>
        <p:spPr>
          <a:xfrm>
            <a:off x="7610567" y="4667344"/>
            <a:ext cx="14730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32891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E7184-57F3-4E96-993A-E1153428A6C3}"/>
              </a:ext>
            </a:extLst>
          </p:cNvPr>
          <p:cNvSpPr/>
          <p:nvPr/>
        </p:nvSpPr>
        <p:spPr>
          <a:xfrm>
            <a:off x="3647768" y="3637934"/>
            <a:ext cx="5132438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B75C4-8B8B-4911-B312-1D533DD027F1}"/>
              </a:ext>
            </a:extLst>
          </p:cNvPr>
          <p:cNvSpPr/>
          <p:nvPr/>
        </p:nvSpPr>
        <p:spPr>
          <a:xfrm rot="20415890">
            <a:off x="7373763" y="873005"/>
            <a:ext cx="4388424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2E1E0-1717-4D52-8F3B-B9E72A7513D7}"/>
              </a:ext>
            </a:extLst>
          </p:cNvPr>
          <p:cNvSpPr txBox="1"/>
          <p:nvPr/>
        </p:nvSpPr>
        <p:spPr>
          <a:xfrm>
            <a:off x="608091" y="5591259"/>
            <a:ext cx="9293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LIVE           THE SEA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FC4113-9B10-4903-9582-B940F306A22B}"/>
              </a:ext>
            </a:extLst>
          </p:cNvPr>
          <p:cNvSpPr/>
          <p:nvPr/>
        </p:nvSpPr>
        <p:spPr>
          <a:xfrm>
            <a:off x="3550491" y="5288340"/>
            <a:ext cx="14730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65E538B-AAEA-4878-9DC5-C43243C728A9}"/>
              </a:ext>
            </a:extLst>
          </p:cNvPr>
          <p:cNvSpPr/>
          <p:nvPr/>
        </p:nvSpPr>
        <p:spPr>
          <a:xfrm>
            <a:off x="7539613" y="969824"/>
            <a:ext cx="4056723" cy="3335904"/>
          </a:xfrm>
          <a:prstGeom prst="wedgeEllipseCallout">
            <a:avLst>
              <a:gd name="adj1" fmla="val -118450"/>
              <a:gd name="adj2" fmla="val 86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 POSITION OR LOCATION</a:t>
            </a:r>
          </a:p>
        </p:txBody>
      </p:sp>
    </p:spTree>
    <p:extLst>
      <p:ext uri="{BB962C8B-B14F-4D97-AF65-F5344CB8AC3E}">
        <p14:creationId xmlns:p14="http://schemas.microsoft.com/office/powerpoint/2010/main" val="21167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0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B3692-FE00-4DE6-B207-F08BBC999E84}"/>
              </a:ext>
            </a:extLst>
          </p:cNvPr>
          <p:cNvSpPr/>
          <p:nvPr/>
        </p:nvSpPr>
        <p:spPr>
          <a:xfrm rot="3893089">
            <a:off x="7756578" y="459879"/>
            <a:ext cx="3357785" cy="3773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FFE9B7-9DAF-4842-BA90-95C268503A2D}"/>
              </a:ext>
            </a:extLst>
          </p:cNvPr>
          <p:cNvSpPr/>
          <p:nvPr/>
        </p:nvSpPr>
        <p:spPr>
          <a:xfrm rot="1338499">
            <a:off x="654036" y="298003"/>
            <a:ext cx="4307089" cy="301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2E971A8-5147-40D9-BD1D-82D03BDAE8FA}"/>
              </a:ext>
            </a:extLst>
          </p:cNvPr>
          <p:cNvSpPr/>
          <p:nvPr/>
        </p:nvSpPr>
        <p:spPr>
          <a:xfrm rot="19244720">
            <a:off x="7153367" y="3322194"/>
            <a:ext cx="914400" cy="1807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A7239B-5461-4A57-91D7-1765E3BD6611}"/>
              </a:ext>
            </a:extLst>
          </p:cNvPr>
          <p:cNvSpPr/>
          <p:nvPr/>
        </p:nvSpPr>
        <p:spPr>
          <a:xfrm>
            <a:off x="5639864" y="3625650"/>
            <a:ext cx="1027654" cy="13619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2883B1-994A-477A-9BFF-1D42A92E9C20}"/>
              </a:ext>
            </a:extLst>
          </p:cNvPr>
          <p:cNvSpPr/>
          <p:nvPr/>
        </p:nvSpPr>
        <p:spPr>
          <a:xfrm>
            <a:off x="189279" y="4968420"/>
            <a:ext cx="11503825" cy="967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OFTEN TRAVEL        TRAIN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8D782-B3BF-49C0-BC49-14D810976EF3}"/>
              </a:ext>
            </a:extLst>
          </p:cNvPr>
          <p:cNvSpPr/>
          <p:nvPr/>
        </p:nvSpPr>
        <p:spPr>
          <a:xfrm>
            <a:off x="7610567" y="4667344"/>
            <a:ext cx="14730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4866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OSEOPENING">
            <a:hlinkClick r:id="" action="ppaction://media"/>
            <a:extLst>
              <a:ext uri="{FF2B5EF4-FFF2-40B4-BE49-F238E27FC236}">
                <a16:creationId xmlns:a16="http://schemas.microsoft.com/office/drawing/2014/main" id="{7307658F-26C3-4F1A-BE95-7B9092BB99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203" t="6666" r="5529" b="7263"/>
          <a:stretch/>
        </p:blipFill>
        <p:spPr>
          <a:xfrm rot="7495639">
            <a:off x="3794901" y="1663092"/>
            <a:ext cx="3833091" cy="2771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0A1C68-2180-40C7-B08B-063AA4EA2F5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8964" y="2777499"/>
            <a:ext cx="1511647" cy="23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OSEOPENING">
            <a:hlinkClick r:id="" action="ppaction://media"/>
            <a:extLst>
              <a:ext uri="{FF2B5EF4-FFF2-40B4-BE49-F238E27FC236}">
                <a16:creationId xmlns:a16="http://schemas.microsoft.com/office/drawing/2014/main" id="{605B7526-A309-48D9-9F29-BEA1B51AFA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203" t="6666" r="5529" b="7263"/>
          <a:stretch/>
        </p:blipFill>
        <p:spPr>
          <a:xfrm rot="7495639">
            <a:off x="-92360" y="627869"/>
            <a:ext cx="3833091" cy="27718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F4EE9B-A02C-47C6-8EE5-637C66240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7535">
            <a:off x="1665031" y="2292909"/>
            <a:ext cx="1280271" cy="2554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6656AB-6473-4637-8810-2E3EC98F2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7535">
            <a:off x="5415764" y="564442"/>
            <a:ext cx="2029112" cy="35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2.5E-6 0.00023 C 0.00013 0.00324 0.00052 0.00648 0.00065 0.00995 C 0.00183 0.03657 0.00209 0.06319 0.00378 0.09028 C 0.00391 0.09236 0.00534 0.09375 0.00599 0.09583 C 0.00716 0.09838 0.00795 0.10116 0.00912 0.10394 C 0.01498 0.1169 0.02097 0.12963 0.02696 0.14282 C 0.03047 0.15046 0.03503 0.15764 0.03776 0.16574 C 0.03815 0.16736 0.03841 0.16921 0.03933 0.17037 C 0.04154 0.17384 0.04453 0.17639 0.04701 0.17963 C 0.05104 0.18495 0.0543 0.1912 0.0586 0.1963 C 0.06042 0.19838 0.07292 0.21065 0.07878 0.21482 C 0.08321 0.21806 0.08789 0.22107 0.09271 0.22407 C 0.0974 0.22685 0.10235 0.22963 0.10729 0.23218 C 0.10834 0.23264 0.10938 0.23264 0.11042 0.2331 C 0.11276 0.23426 0.11498 0.23611 0.11732 0.23681 C 0.15651 0.25116 0.1293 0.24144 0.14597 0.24514 C 0.17617 0.25208 0.1599 0.25 0.18386 0.25162 C 0.19362 0.25324 0.19271 0.25301 0.20703 0.25602 C 0.20808 0.25648 0.20899 0.25718 0.21016 0.25718 C 0.23177 0.25764 0.25339 0.25764 0.27513 0.2581 C 0.32045 0.26019 0.31589 0.26088 0.36393 0.25903 C 0.36446 0.25903 0.36498 0.25833 0.3655 0.2581 L 0.36641 0.25718 " pathEditMode="relative" rAng="0" ptsTypes="AAAAAAAAAAAAAAAAAAAAAA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OSEOPENING">
            <a:hlinkClick r:id="" action="ppaction://media"/>
            <a:extLst>
              <a:ext uri="{FF2B5EF4-FFF2-40B4-BE49-F238E27FC236}">
                <a16:creationId xmlns:a16="http://schemas.microsoft.com/office/drawing/2014/main" id="{605B7526-A309-48D9-9F29-BEA1B51AFA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203" t="6666" r="5529" b="7263"/>
          <a:stretch/>
        </p:blipFill>
        <p:spPr>
          <a:xfrm rot="7495639">
            <a:off x="-406396" y="-83331"/>
            <a:ext cx="3833091" cy="27718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F4EE9B-A02C-47C6-8EE5-637C66240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7535">
            <a:off x="1350995" y="1581709"/>
            <a:ext cx="1280271" cy="2554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6656AB-6473-4637-8810-2E3EC98F2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7535">
            <a:off x="4665003" y="812233"/>
            <a:ext cx="2861994" cy="571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1.25E-6 3.33333E-6 C 0.00013 0.00324 0.00052 0.00648 0.00065 0.00995 C 0.00182 0.03657 0.00208 0.06319 0.00378 0.09027 C 0.00391 0.09236 0.00534 0.09375 0.00599 0.09583 C 0.00716 0.09838 0.00794 0.10115 0.00912 0.10393 C 0.01498 0.11689 0.02096 0.12963 0.02695 0.14282 C 0.03047 0.15046 0.03503 0.15764 0.03776 0.16574 C 0.03815 0.16736 0.03841 0.16921 0.03932 0.17037 C 0.04154 0.17384 0.04453 0.17639 0.04701 0.17963 C 0.05104 0.18495 0.0543 0.1912 0.0586 0.19629 C 0.06042 0.19838 0.07292 0.21064 0.07878 0.21481 C 0.0832 0.21805 0.08789 0.22106 0.09271 0.22407 C 0.0974 0.22685 0.10235 0.22963 0.10729 0.23217 C 0.10833 0.23264 0.10938 0.23264 0.11042 0.2331 C 0.11276 0.23426 0.11498 0.23611 0.11732 0.2368 C 0.15651 0.25115 0.1293 0.24143 0.14596 0.24514 C 0.17617 0.25208 0.1599 0.25 0.18386 0.25162 C 0.19362 0.25324 0.19271 0.25301 0.20703 0.25602 C 0.20807 0.25648 0.20899 0.25717 0.21016 0.25717 C 0.23177 0.25764 0.25339 0.25764 0.27513 0.2581 C 0.32044 0.26018 0.31589 0.26088 0.36393 0.25902 C 0.36445 0.25902 0.36498 0.25833 0.3655 0.2581 L 0.36641 0.25717 " pathEditMode="relative" rAng="0" ptsTypes="AAAAAAAAAAAAAAAAAAAAAA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OSEOPENING">
            <a:hlinkClick r:id="" action="ppaction://media"/>
            <a:extLst>
              <a:ext uri="{FF2B5EF4-FFF2-40B4-BE49-F238E27FC236}">
                <a16:creationId xmlns:a16="http://schemas.microsoft.com/office/drawing/2014/main" id="{605B7526-A309-48D9-9F29-BEA1B51AFA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203" t="6666" r="5529" b="7263"/>
          <a:stretch/>
        </p:blipFill>
        <p:spPr>
          <a:xfrm rot="7495639">
            <a:off x="-406396" y="-83331"/>
            <a:ext cx="3833091" cy="2771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67A6F7-6B2C-447A-862D-C6DFCA9DD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748" y="1397754"/>
            <a:ext cx="1881345" cy="29519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E75367-95AC-48CD-8F0A-F2099006C1C2}"/>
              </a:ext>
            </a:extLst>
          </p:cNvPr>
          <p:cNvSpPr/>
          <p:nvPr/>
        </p:nvSpPr>
        <p:spPr>
          <a:xfrm>
            <a:off x="7944580" y="1302586"/>
            <a:ext cx="215796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304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304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POSITION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304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304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7366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OSEOPENING">
            <a:hlinkClick r:id="" action="ppaction://media"/>
            <a:extLst>
              <a:ext uri="{FF2B5EF4-FFF2-40B4-BE49-F238E27FC236}">
                <a16:creationId xmlns:a16="http://schemas.microsoft.com/office/drawing/2014/main" id="{605B7526-A309-48D9-9F29-BEA1B51AFA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lum bright="27000" contrast="40000"/>
          </a:blip>
          <a:srcRect l="5203" t="6666" r="5529" b="7263"/>
          <a:stretch/>
        </p:blipFill>
        <p:spPr>
          <a:xfrm rot="7495639">
            <a:off x="7443308" y="2502804"/>
            <a:ext cx="3833091" cy="27718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E75367-95AC-48CD-8F0A-F2099006C1C2}"/>
              </a:ext>
            </a:extLst>
          </p:cNvPr>
          <p:cNvSpPr/>
          <p:nvPr/>
        </p:nvSpPr>
        <p:spPr>
          <a:xfrm>
            <a:off x="8297812" y="-124742"/>
            <a:ext cx="2124084" cy="2343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304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304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POSITION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304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304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</a:p>
        </p:txBody>
      </p:sp>
      <p:pic>
        <p:nvPicPr>
          <p:cNvPr id="6" name="ROSEOPENING">
            <a:hlinkClick r:id="" action="ppaction://media"/>
            <a:extLst>
              <a:ext uri="{FF2B5EF4-FFF2-40B4-BE49-F238E27FC236}">
                <a16:creationId xmlns:a16="http://schemas.microsoft.com/office/drawing/2014/main" id="{D620C797-3CBB-456F-8516-2617585542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203" t="6666" r="5529" b="7263"/>
          <a:stretch/>
        </p:blipFill>
        <p:spPr>
          <a:xfrm rot="7495639">
            <a:off x="3424196" y="-83332"/>
            <a:ext cx="3833091" cy="2771835"/>
          </a:xfrm>
          <a:prstGeom prst="rect">
            <a:avLst/>
          </a:prstGeom>
        </p:spPr>
      </p:pic>
      <p:pic>
        <p:nvPicPr>
          <p:cNvPr id="10" name="ROSEOPENING">
            <a:hlinkClick r:id="" action="ppaction://media"/>
            <a:extLst>
              <a:ext uri="{FF2B5EF4-FFF2-40B4-BE49-F238E27FC236}">
                <a16:creationId xmlns:a16="http://schemas.microsoft.com/office/drawing/2014/main" id="{5D5AC303-1701-4AB2-BBCE-A0C0B01CCF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40000" contrast="40000"/>
          </a:blip>
          <a:srcRect l="5203" t="6666" r="5529" b="7263"/>
          <a:stretch/>
        </p:blipFill>
        <p:spPr>
          <a:xfrm rot="7495639">
            <a:off x="-794332" y="436302"/>
            <a:ext cx="4554126" cy="3293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BA2FA0-30D1-42D2-9171-D2AB8E2681C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F84C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43818">
            <a:off x="9665721" y="4606314"/>
            <a:ext cx="1320468" cy="20718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67A6F7-6B2C-447A-862D-C6DFCA9DD4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4182" y="3187899"/>
            <a:ext cx="1320468" cy="207186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C6AFDB-9AE4-4E26-B626-03EF5481E67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54059">
            <a:off x="4988398" y="2097246"/>
            <a:ext cx="1511647" cy="23718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1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0">
                <p:cTn id="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0">
                <p:cTn id="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OSEOPENING">
            <a:hlinkClick r:id="" action="ppaction://media"/>
            <a:extLst>
              <a:ext uri="{FF2B5EF4-FFF2-40B4-BE49-F238E27FC236}">
                <a16:creationId xmlns:a16="http://schemas.microsoft.com/office/drawing/2014/main" id="{605B7526-A309-48D9-9F29-BEA1B51AFA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203" t="6666" r="5529" b="7263"/>
          <a:stretch/>
        </p:blipFill>
        <p:spPr>
          <a:xfrm rot="7495639">
            <a:off x="-406396" y="-83331"/>
            <a:ext cx="3833091" cy="2771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67A6F7-6B2C-447A-862D-C6DFCA9DD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237" y="791797"/>
            <a:ext cx="4004102" cy="62825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E75367-95AC-48CD-8F0A-F2099006C1C2}"/>
              </a:ext>
            </a:extLst>
          </p:cNvPr>
          <p:cNvSpPr/>
          <p:nvPr/>
        </p:nvSpPr>
        <p:spPr>
          <a:xfrm>
            <a:off x="7944580" y="1302586"/>
            <a:ext cx="215796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304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304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POSITION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304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noFill/>
                </a:ln>
                <a:solidFill>
                  <a:sysClr val="windowText" lastClr="000000"/>
                </a:solidFill>
                <a:effectLst>
                  <a:glow rad="304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2336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0" y="694343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6711EA4-4C6B-4E5C-8CA4-33E8D53FC203}"/>
              </a:ext>
            </a:extLst>
          </p:cNvPr>
          <p:cNvSpPr/>
          <p:nvPr/>
        </p:nvSpPr>
        <p:spPr>
          <a:xfrm>
            <a:off x="535709" y="2775994"/>
            <a:ext cx="2678546" cy="2224649"/>
          </a:xfrm>
          <a:prstGeom prst="wedgeEllipseCallout">
            <a:avLst>
              <a:gd name="adj1" fmla="val -174"/>
              <a:gd name="adj2" fmla="val -87239"/>
            </a:avLst>
          </a:prstGeom>
          <a:solidFill>
            <a:srgbClr val="FD6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 POSITION OR LOCATION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FD03D1B-6BA6-4CBA-ABC6-2755966CBC7D}"/>
              </a:ext>
            </a:extLst>
          </p:cNvPr>
          <p:cNvSpPr/>
          <p:nvPr/>
        </p:nvSpPr>
        <p:spPr>
          <a:xfrm>
            <a:off x="355600" y="5130799"/>
            <a:ext cx="2190945" cy="1648691"/>
          </a:xfrm>
          <a:prstGeom prst="wedgeEllipseCallout">
            <a:avLst>
              <a:gd name="adj1" fmla="val 100157"/>
              <a:gd name="adj2" fmla="val -34559"/>
            </a:avLst>
          </a:prstGeom>
          <a:solidFill>
            <a:srgbClr val="FD6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OR METHOD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CB2E3CD-7738-49AE-850A-92B2BA306001}"/>
              </a:ext>
            </a:extLst>
          </p:cNvPr>
          <p:cNvSpPr/>
          <p:nvPr/>
        </p:nvSpPr>
        <p:spPr>
          <a:xfrm>
            <a:off x="9023864" y="2775994"/>
            <a:ext cx="2812536" cy="2355273"/>
          </a:xfrm>
          <a:prstGeom prst="wedgeEllipseCallout">
            <a:avLst>
              <a:gd name="adj1" fmla="val -29369"/>
              <a:gd name="adj2" fmla="val -74756"/>
            </a:avLst>
          </a:prstGeom>
          <a:solidFill>
            <a:srgbClr val="FD6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 LIMIT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 OR SEASON</a:t>
            </a:r>
          </a:p>
        </p:txBody>
      </p:sp>
    </p:spTree>
    <p:extLst>
      <p:ext uri="{BB962C8B-B14F-4D97-AF65-F5344CB8AC3E}">
        <p14:creationId xmlns:p14="http://schemas.microsoft.com/office/powerpoint/2010/main" val="62919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6" grpId="1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56656AB-6473-4637-8810-2E3EC98F2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7535">
            <a:off x="1183347" y="157091"/>
            <a:ext cx="3404143" cy="679207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A891904-E602-4ACB-9AD1-696C91519520}"/>
              </a:ext>
            </a:extLst>
          </p:cNvPr>
          <p:cNvSpPr/>
          <p:nvPr/>
        </p:nvSpPr>
        <p:spPr>
          <a:xfrm rot="20571859">
            <a:off x="1791853" y="4396511"/>
            <a:ext cx="2512292" cy="1948872"/>
          </a:xfrm>
          <a:prstGeom prst="ellipse">
            <a:avLst/>
          </a:prstGeom>
          <a:solidFill>
            <a:srgbClr val="F2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B9A32-C84D-490C-8A95-34486D8CD202}"/>
              </a:ext>
            </a:extLst>
          </p:cNvPr>
          <p:cNvSpPr/>
          <p:nvPr/>
        </p:nvSpPr>
        <p:spPr>
          <a:xfrm>
            <a:off x="1588936" y="4720304"/>
            <a:ext cx="332571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 POSITION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F95A7-0DDE-4A7F-AF5C-CC0429444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817" y="-383370"/>
            <a:ext cx="4299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05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6EC0168-61FC-432C-B6F7-BD5BBC726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4" t="11748" r="13570" b="16713"/>
          <a:stretch/>
        </p:blipFill>
        <p:spPr>
          <a:xfrm>
            <a:off x="6096000" y="577921"/>
            <a:ext cx="2061410" cy="21285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9E6E91-BBAC-4F62-B0A5-E9B3CEA6A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76" t="6912" r="5658" b="2099"/>
          <a:stretch/>
        </p:blipFill>
        <p:spPr>
          <a:xfrm>
            <a:off x="4810897" y="897576"/>
            <a:ext cx="1771945" cy="32539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6F72DF-B14D-4B74-931A-BCEC1F79E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79" y="807589"/>
            <a:ext cx="1852884" cy="33713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65CA6B-9854-4B00-BEB1-156A7317D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381" y="807589"/>
            <a:ext cx="1686516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1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67ACE-B3B6-4303-BC07-8438737DD3AC}"/>
              </a:ext>
            </a:extLst>
          </p:cNvPr>
          <p:cNvSpPr/>
          <p:nvPr/>
        </p:nvSpPr>
        <p:spPr>
          <a:xfrm>
            <a:off x="3647768" y="3637934"/>
            <a:ext cx="5132438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00BC1-F909-449B-9DF1-9991C2979834}"/>
              </a:ext>
            </a:extLst>
          </p:cNvPr>
          <p:cNvSpPr/>
          <p:nvPr/>
        </p:nvSpPr>
        <p:spPr>
          <a:xfrm rot="1019163">
            <a:off x="13059" y="967844"/>
            <a:ext cx="4847303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57131-F575-46D8-B89F-73C559222CE2}"/>
              </a:ext>
            </a:extLst>
          </p:cNvPr>
          <p:cNvSpPr txBox="1"/>
          <p:nvPr/>
        </p:nvSpPr>
        <p:spPr>
          <a:xfrm>
            <a:off x="1642747" y="5395821"/>
            <a:ext cx="10583496" cy="1908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MIDNIGHT MOST CHILDREN ARE ASLEEP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8C6F0-987A-48A5-B518-0253A3B44878}"/>
              </a:ext>
            </a:extLst>
          </p:cNvPr>
          <p:cNvSpPr/>
          <p:nvPr/>
        </p:nvSpPr>
        <p:spPr>
          <a:xfrm>
            <a:off x="257150" y="4990531"/>
            <a:ext cx="14730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4050A65-ABF6-42C1-8CEB-0FCBCD4A68BB}"/>
              </a:ext>
            </a:extLst>
          </p:cNvPr>
          <p:cNvSpPr/>
          <p:nvPr/>
        </p:nvSpPr>
        <p:spPr>
          <a:xfrm>
            <a:off x="1357514" y="1419198"/>
            <a:ext cx="3260668" cy="3069453"/>
          </a:xfrm>
          <a:prstGeom prst="wedgeEllipseCallout">
            <a:avLst>
              <a:gd name="adj1" fmla="val -30593"/>
              <a:gd name="adj2" fmla="val 66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LIMIT</a:t>
            </a:r>
          </a:p>
        </p:txBody>
      </p:sp>
    </p:spTree>
    <p:extLst>
      <p:ext uri="{BB962C8B-B14F-4D97-AF65-F5344CB8AC3E}">
        <p14:creationId xmlns:p14="http://schemas.microsoft.com/office/powerpoint/2010/main" val="8448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2322BA5-091C-4C61-A745-1D35A119A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0" y="425115"/>
            <a:ext cx="3460763" cy="54300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EC0168-61FC-432C-B6F7-BD5BBC726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94" t="11748" r="13570" b="16713"/>
          <a:stretch/>
        </p:blipFill>
        <p:spPr>
          <a:xfrm>
            <a:off x="1034716" y="3077106"/>
            <a:ext cx="2061410" cy="21285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74D0B7-45B6-4D00-9065-522E87B20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375" y="914400"/>
            <a:ext cx="2148708" cy="33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318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42FC22-455D-4207-B63B-011D5F8E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51" y="2662439"/>
            <a:ext cx="1127993" cy="17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0" y="694343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503F0-2F21-4275-AE07-A59DBB61F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76" t="6912" r="5658" b="2099"/>
          <a:stretch/>
        </p:blipFill>
        <p:spPr>
          <a:xfrm>
            <a:off x="8997035" y="1583241"/>
            <a:ext cx="2190944" cy="3955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0FEF4-ED37-4C15-8D8E-79CE78E25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86726">
            <a:off x="1965303" y="4304359"/>
            <a:ext cx="1548137" cy="2704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055A01-D288-43E9-BA95-0F4533E75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8491">
            <a:off x="1141826" y="1790637"/>
            <a:ext cx="1412193" cy="25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B3692-FE00-4DE6-B207-F08BBC999E84}"/>
              </a:ext>
            </a:extLst>
          </p:cNvPr>
          <p:cNvSpPr/>
          <p:nvPr/>
        </p:nvSpPr>
        <p:spPr>
          <a:xfrm rot="3893089">
            <a:off x="7756578" y="459879"/>
            <a:ext cx="3357785" cy="3773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FFE9B7-9DAF-4842-BA90-95C268503A2D}"/>
              </a:ext>
            </a:extLst>
          </p:cNvPr>
          <p:cNvSpPr/>
          <p:nvPr/>
        </p:nvSpPr>
        <p:spPr>
          <a:xfrm rot="1338499">
            <a:off x="654036" y="298003"/>
            <a:ext cx="4307089" cy="301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A7239B-5461-4A57-91D7-1765E3BD6611}"/>
              </a:ext>
            </a:extLst>
          </p:cNvPr>
          <p:cNvSpPr/>
          <p:nvPr/>
        </p:nvSpPr>
        <p:spPr>
          <a:xfrm>
            <a:off x="5639864" y="3625650"/>
            <a:ext cx="1027654" cy="13619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2883B1-994A-477A-9BFF-1D42A92E9C20}"/>
              </a:ext>
            </a:extLst>
          </p:cNvPr>
          <p:cNvSpPr/>
          <p:nvPr/>
        </p:nvSpPr>
        <p:spPr>
          <a:xfrm>
            <a:off x="189279" y="4968420"/>
            <a:ext cx="11503825" cy="967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OFTEN TRAVEL        TRAIN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8D782-B3BF-49C0-BC49-14D810976EF3}"/>
              </a:ext>
            </a:extLst>
          </p:cNvPr>
          <p:cNvSpPr/>
          <p:nvPr/>
        </p:nvSpPr>
        <p:spPr>
          <a:xfrm>
            <a:off x="7610567" y="4667344"/>
            <a:ext cx="14730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CBC8DC-5D6A-477B-B734-9010CB88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123" y="620996"/>
            <a:ext cx="4493141" cy="4395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C17913-43A0-4619-9EDD-C3253A69E0FC}"/>
              </a:ext>
            </a:extLst>
          </p:cNvPr>
          <p:cNvSpPr txBox="1"/>
          <p:nvPr/>
        </p:nvSpPr>
        <p:spPr>
          <a:xfrm>
            <a:off x="8099128" y="2785417"/>
            <a:ext cx="3322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4461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7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B3692-FE00-4DE6-B207-F08BBC999E84}"/>
              </a:ext>
            </a:extLst>
          </p:cNvPr>
          <p:cNvSpPr/>
          <p:nvPr/>
        </p:nvSpPr>
        <p:spPr>
          <a:xfrm rot="3893089">
            <a:off x="7756578" y="459879"/>
            <a:ext cx="3357785" cy="3773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FFE9B7-9DAF-4842-BA90-95C268503A2D}"/>
              </a:ext>
            </a:extLst>
          </p:cNvPr>
          <p:cNvSpPr/>
          <p:nvPr/>
        </p:nvSpPr>
        <p:spPr>
          <a:xfrm rot="1338499">
            <a:off x="654036" y="298003"/>
            <a:ext cx="4307089" cy="301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A7239B-5461-4A57-91D7-1765E3BD6611}"/>
              </a:ext>
            </a:extLst>
          </p:cNvPr>
          <p:cNvSpPr/>
          <p:nvPr/>
        </p:nvSpPr>
        <p:spPr>
          <a:xfrm>
            <a:off x="5639864" y="3625650"/>
            <a:ext cx="1027654" cy="13619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2883B1-994A-477A-9BFF-1D42A92E9C20}"/>
              </a:ext>
            </a:extLst>
          </p:cNvPr>
          <p:cNvSpPr/>
          <p:nvPr/>
        </p:nvSpPr>
        <p:spPr>
          <a:xfrm>
            <a:off x="-1035635" y="5777715"/>
            <a:ext cx="14309388" cy="967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CARS ARE POWERED             ELECTRICITY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8D782-B3BF-49C0-BC49-14D810976EF3}"/>
              </a:ext>
            </a:extLst>
          </p:cNvPr>
          <p:cNvSpPr/>
          <p:nvPr/>
        </p:nvSpPr>
        <p:spPr>
          <a:xfrm>
            <a:off x="7324643" y="5632122"/>
            <a:ext cx="11501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5DB42E-DA2D-4A6D-9821-BE03386BA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80843" y="2716352"/>
            <a:ext cx="1030313" cy="5267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41CD80-7CAD-4842-B336-6F5CF2F67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403" y="1298330"/>
            <a:ext cx="4493141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675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352</Words>
  <Application>Microsoft Office PowerPoint</Application>
  <PresentationFormat>Widescreen</PresentationFormat>
  <Paragraphs>151</Paragraphs>
  <Slides>62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20</cp:revision>
  <dcterms:created xsi:type="dcterms:W3CDTF">2018-09-19T23:13:06Z</dcterms:created>
  <dcterms:modified xsi:type="dcterms:W3CDTF">2018-10-28T14:57:55Z</dcterms:modified>
</cp:coreProperties>
</file>