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91" r:id="rId3"/>
    <p:sldId id="435" r:id="rId4"/>
    <p:sldId id="445" r:id="rId5"/>
    <p:sldId id="439" r:id="rId6"/>
    <p:sldId id="400" r:id="rId7"/>
    <p:sldId id="401" r:id="rId8"/>
    <p:sldId id="266" r:id="rId9"/>
    <p:sldId id="444" r:id="rId10"/>
    <p:sldId id="446" r:id="rId11"/>
    <p:sldId id="388" r:id="rId12"/>
    <p:sldId id="403" r:id="rId13"/>
    <p:sldId id="262" r:id="rId14"/>
    <p:sldId id="412" r:id="rId15"/>
    <p:sldId id="405" r:id="rId16"/>
    <p:sldId id="268" r:id="rId17"/>
    <p:sldId id="440" r:id="rId18"/>
    <p:sldId id="415" r:id="rId19"/>
    <p:sldId id="413" r:id="rId20"/>
    <p:sldId id="417" r:id="rId21"/>
    <p:sldId id="447" r:id="rId22"/>
    <p:sldId id="414" r:id="rId23"/>
    <p:sldId id="406" r:id="rId24"/>
    <p:sldId id="271" r:id="rId25"/>
    <p:sldId id="272" r:id="rId26"/>
    <p:sldId id="273" r:id="rId27"/>
    <p:sldId id="449" r:id="rId28"/>
    <p:sldId id="451" r:id="rId29"/>
    <p:sldId id="450" r:id="rId30"/>
    <p:sldId id="441" r:id="rId31"/>
    <p:sldId id="448" r:id="rId32"/>
    <p:sldId id="384" r:id="rId33"/>
    <p:sldId id="257" r:id="rId34"/>
    <p:sldId id="258" r:id="rId35"/>
    <p:sldId id="259" r:id="rId36"/>
    <p:sldId id="385" r:id="rId37"/>
    <p:sldId id="386" r:id="rId38"/>
    <p:sldId id="387" r:id="rId39"/>
    <p:sldId id="397" r:id="rId40"/>
    <p:sldId id="261" r:id="rId41"/>
    <p:sldId id="264" r:id="rId42"/>
    <p:sldId id="398" r:id="rId43"/>
    <p:sldId id="399" r:id="rId44"/>
    <p:sldId id="267" r:id="rId45"/>
    <p:sldId id="411" r:id="rId46"/>
    <p:sldId id="410" r:id="rId47"/>
    <p:sldId id="428" r:id="rId48"/>
    <p:sldId id="425" r:id="rId49"/>
    <p:sldId id="418" r:id="rId50"/>
    <p:sldId id="427" r:id="rId51"/>
    <p:sldId id="426" r:id="rId52"/>
    <p:sldId id="424" r:id="rId53"/>
    <p:sldId id="404" r:id="rId54"/>
    <p:sldId id="419" r:id="rId55"/>
    <p:sldId id="420" r:id="rId56"/>
    <p:sldId id="421" r:id="rId57"/>
    <p:sldId id="256" r:id="rId58"/>
    <p:sldId id="422" r:id="rId59"/>
    <p:sldId id="438" r:id="rId60"/>
    <p:sldId id="432" r:id="rId61"/>
    <p:sldId id="430" r:id="rId62"/>
    <p:sldId id="431" r:id="rId63"/>
    <p:sldId id="263" r:id="rId64"/>
    <p:sldId id="429" r:id="rId65"/>
    <p:sldId id="452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61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767"/>
    <a:srgbClr val="FD6A6A"/>
    <a:srgbClr val="D85B5B"/>
    <a:srgbClr val="FF6699"/>
    <a:srgbClr val="FF6B6B"/>
    <a:srgbClr val="FF3300"/>
    <a:srgbClr val="FF0066"/>
    <a:srgbClr val="9F84C3"/>
    <a:srgbClr val="66557C"/>
    <a:srgbClr val="7E6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40" autoAdjust="0"/>
    <p:restoredTop sz="95238" autoAdjust="0"/>
  </p:normalViewPr>
  <p:slideViewPr>
    <p:cSldViewPr snapToGrid="0" showGuides="1">
      <p:cViewPr varScale="1">
        <p:scale>
          <a:sx n="84" d="100"/>
          <a:sy n="84" d="100"/>
        </p:scale>
        <p:origin x="106" y="32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607F-CFAD-4CAF-8BBE-879E033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FACEC-0F18-442B-9C2D-FBCBAB369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81E89-D9E9-4CC3-AF42-FBB5619A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8287-C9CF-47CE-82B6-629F09C9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DB23B-9C4C-46D3-A82A-47A3325E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6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30A8-5EBD-4CCC-84C6-805CEE43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19B20-5599-4B4B-9943-E5D6C424F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A927-A546-427E-A73B-B5CADDEA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AD4DE-ABFB-4CA5-877F-1A5E654B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24D99-0A3F-43AD-8B47-CAB1F072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A3CA1-43A3-4640-835C-4A335EBAA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0BC59-4949-488F-82E8-6E0BB6315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43E42-3883-432B-B258-9264CC54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BB8A1-64BB-4539-8D94-EBFA3254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1E372-427C-4CBF-8079-5EF1E792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5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811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600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32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84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348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03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753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3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2CDE-7380-467B-A869-E48571C5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3DCA6-E81F-4761-A021-F82146B6B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23EFA-9D3E-4106-985B-0C844411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53948-693B-47DC-996A-93495768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8E2E-6C78-4F87-810E-1A110BAC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267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186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531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0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D2CA-C9C1-4DF4-AA3C-A32072C2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FE65D-A514-4F8A-8D4E-8ECAE3A80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0D-0ED9-402D-9F27-F40B7FAB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14736-3887-4EE0-AF7D-06D95096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E1E3D-9981-4EB7-9DEF-EDA3508F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5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A63F-4041-4E66-936E-74E748F5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711A-C799-4D05-A674-2DB3360E0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E72BA-182A-4414-B131-BAFC6B87D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8A371-8750-4E28-9FF8-76EAA5A5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11E58-7D1E-424A-A44D-D7C00444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4EE72-9FCC-4DA1-B225-32867F20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5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811F-B690-46EA-8728-F10A3A20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DE9CD-1500-4BDA-B158-78F5AF5A6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AC0D0-E159-46B6-9D8C-0475DAE28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BB70-3511-4B63-BEDD-F0C492FDE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7D261-01AF-485D-A8BB-2FC602439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A31F5-5BA8-4983-A96D-333A9610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45A81-0D96-4F56-A672-07FC2C27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9C6AF-EE76-4AC1-860D-F5A3A117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7502-EADA-452A-B493-9AC778F5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0CC87-2BB2-486D-BEA2-F255CEEF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C834C-618C-4320-9D7E-1153A8F8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2596D-9FEA-4ECC-88D5-91560901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9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4505A-0AF1-4645-9D0C-F9362809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94BBB-E606-4035-ADA2-4CADACC6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08CD-0BE1-49C3-B0E3-03FF73AA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8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3017-6888-4AF0-9C48-051E44A8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F74D-BDF6-494D-A23B-9DAF06FE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D1932-1413-4894-9E6B-5131FFA5A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AE0EF-1C50-4BF6-B291-B8824C6C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9BDC3-4C99-42FE-BC7D-2CE21758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30759-A377-495A-B140-10216F28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E4B6-E26E-458E-95E9-5AE02AA7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E984B-EFB2-45D3-8B0F-0D42248B3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FDFC1-69A7-4DD2-BC59-BE52C25E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B83AB-75FC-4897-BE52-74202228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989FB-261A-49C9-AC47-D0DA73C2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FE286-840D-449A-B342-48560D0C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87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F98A2-12D6-43A8-8BF3-2CC57AB4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0EAF-CB49-4C07-8C5E-4D31F9708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CD0B6-C2D0-4741-96B6-BB079BFE0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3358-3A9B-41E6-B0D4-230A21D3AF24}" type="datetimeFigureOut">
              <a:rPr lang="en-GB" smtClean="0"/>
              <a:t>04/03/2019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796D8-B251-409D-AF88-FB7B36B9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27E98-2266-450B-9B0F-13B3BC153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3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04/03/2019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2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://www.pngall.com/loupe-pn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9.wdp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482E2B89-5580-4B4C-A591-A99EDA2365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7545437">
            <a:off x="1186283" y="1505403"/>
            <a:ext cx="6762992" cy="42877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07A0E9-C395-43C5-8382-0CD7B7754683}"/>
              </a:ext>
            </a:extLst>
          </p:cNvPr>
          <p:cNvSpPr/>
          <p:nvPr/>
        </p:nvSpPr>
        <p:spPr>
          <a:xfrm>
            <a:off x="5297489" y="2063959"/>
            <a:ext cx="1560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7AA7F5-C39E-4E9F-BD40-3AF7FEFF0E1C}"/>
              </a:ext>
            </a:extLst>
          </p:cNvPr>
          <p:cNvSpPr/>
          <p:nvPr/>
        </p:nvSpPr>
        <p:spPr>
          <a:xfrm>
            <a:off x="5297489" y="1694627"/>
            <a:ext cx="14730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977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BE6B50-B404-4884-AE44-816EE3B2FE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87" t="17793" r="4626" b="30427"/>
          <a:stretch/>
        </p:blipFill>
        <p:spPr>
          <a:xfrm>
            <a:off x="2687255" y="229995"/>
            <a:ext cx="6817490" cy="5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07255-61B9-46AF-B619-6006654DA5DB}"/>
              </a:ext>
            </a:extLst>
          </p:cNvPr>
          <p:cNvSpPr txBox="1"/>
          <p:nvPr/>
        </p:nvSpPr>
        <p:spPr>
          <a:xfrm>
            <a:off x="5176982" y="129309"/>
            <a:ext cx="183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A692DF-1A36-4A16-95E2-0FEE8F80F30A}"/>
              </a:ext>
            </a:extLst>
          </p:cNvPr>
          <p:cNvSpPr/>
          <p:nvPr/>
        </p:nvSpPr>
        <p:spPr>
          <a:xfrm>
            <a:off x="3048000" y="19978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TRAVELLING BY TRAIN BY NIGHT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WALKING BY THE RIVER THAMES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POWERED BY ELECTRICITY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MIDNIGHT MOST CHILDREN ARE ASLEEP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LIVING BY THE SEA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UNIVERSITY IS BY THE SEA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POEMS WRITTEN BY CHILDREN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BUILDING A TEAM WE CAN</a:t>
            </a:r>
          </a:p>
        </p:txBody>
      </p:sp>
    </p:spTree>
    <p:extLst>
      <p:ext uri="{BB962C8B-B14F-4D97-AF65-F5344CB8AC3E}">
        <p14:creationId xmlns:p14="http://schemas.microsoft.com/office/powerpoint/2010/main" val="106487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D455A0-5B2D-4783-B0F2-CB942DF9964C}"/>
              </a:ext>
            </a:extLst>
          </p:cNvPr>
          <p:cNvSpPr txBox="1"/>
          <p:nvPr/>
        </p:nvSpPr>
        <p:spPr>
          <a:xfrm>
            <a:off x="7324435" y="382570"/>
            <a:ext cx="4467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USES OF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4DB64-6379-456B-A4CA-E3D1A8B2B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082" y="910722"/>
            <a:ext cx="2494038" cy="10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2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4748806" y="1273277"/>
            <a:ext cx="2694387" cy="256622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4BF12-7D8B-479C-AD1F-6856E5C67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55" y="2019086"/>
            <a:ext cx="2494038" cy="10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A1EC8C4-98EE-47D9-AF5A-E327FBB77E79}"/>
              </a:ext>
            </a:extLst>
          </p:cNvPr>
          <p:cNvSpPr/>
          <p:nvPr/>
        </p:nvSpPr>
        <p:spPr>
          <a:xfrm>
            <a:off x="4817632" y="1236332"/>
            <a:ext cx="2694387" cy="256622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1E7A7-9BA1-4B23-932E-EAA76CAA7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81" y="1982141"/>
            <a:ext cx="2494038" cy="10746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D7A7D83-E569-4250-A7F6-A2DA5C6D3794}"/>
              </a:ext>
            </a:extLst>
          </p:cNvPr>
          <p:cNvSpPr/>
          <p:nvPr/>
        </p:nvSpPr>
        <p:spPr>
          <a:xfrm>
            <a:off x="364837" y="2669308"/>
            <a:ext cx="3462512" cy="1133244"/>
          </a:xfrm>
          <a:prstGeom prst="wedgeEllipseCallout">
            <a:avLst>
              <a:gd name="adj1" fmla="val 7412"/>
              <a:gd name="adj2" fmla="val -8338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TOGETHER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F9F5AC1-D60E-41B3-A713-6A4D945BA094}"/>
              </a:ext>
            </a:extLst>
          </p:cNvPr>
          <p:cNvSpPr/>
          <p:nvPr/>
        </p:nvSpPr>
        <p:spPr>
          <a:xfrm>
            <a:off x="202077" y="4064000"/>
            <a:ext cx="3159959" cy="2586182"/>
          </a:xfrm>
          <a:prstGeom prst="wedgeEllipseCallout">
            <a:avLst>
              <a:gd name="adj1" fmla="val 62562"/>
              <a:gd name="adj2" fmla="val 85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SAME DIRECTION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4A30331C-52C0-42AA-9165-85FEF062E04C}"/>
              </a:ext>
            </a:extLst>
          </p:cNvPr>
          <p:cNvSpPr/>
          <p:nvPr/>
        </p:nvSpPr>
        <p:spPr>
          <a:xfrm>
            <a:off x="8502302" y="3469074"/>
            <a:ext cx="3324861" cy="1962728"/>
          </a:xfrm>
          <a:prstGeom prst="wedgeEllipseCallout">
            <a:avLst>
              <a:gd name="adj1" fmla="val -11808"/>
              <a:gd name="adj2" fmla="val -11726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SAME TIME</a:t>
            </a:r>
          </a:p>
        </p:txBody>
      </p:sp>
    </p:spTree>
    <p:extLst>
      <p:ext uri="{BB962C8B-B14F-4D97-AF65-F5344CB8AC3E}">
        <p14:creationId xmlns:p14="http://schemas.microsoft.com/office/powerpoint/2010/main" val="26276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BY</a:t>
            </a:r>
            <a:endParaRPr kumimoji="0" lang="en-GB" sz="9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E7184-57F3-4E96-993A-E1153428A6C3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75C4-8B8B-4911-B312-1D533DD027F1}"/>
              </a:ext>
            </a:extLst>
          </p:cNvPr>
          <p:cNvSpPr/>
          <p:nvPr/>
        </p:nvSpPr>
        <p:spPr>
          <a:xfrm rot="20415890">
            <a:off x="7373763" y="873005"/>
            <a:ext cx="4388424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F40ADA-AE00-4158-949D-98544B347EFF}"/>
              </a:ext>
            </a:extLst>
          </p:cNvPr>
          <p:cNvSpPr/>
          <p:nvPr/>
        </p:nvSpPr>
        <p:spPr>
          <a:xfrm>
            <a:off x="4748806" y="1273277"/>
            <a:ext cx="2694387" cy="25662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F905A-7642-48A7-A5CB-BE1758A7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155" y="2019086"/>
            <a:ext cx="2494038" cy="10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2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67ACE-B3B6-4303-BC07-8438737DD3AC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00BC1-F909-449B-9DF1-9991C2979834}"/>
              </a:ext>
            </a:extLst>
          </p:cNvPr>
          <p:cNvSpPr/>
          <p:nvPr/>
        </p:nvSpPr>
        <p:spPr>
          <a:xfrm rot="1019163">
            <a:off x="13059" y="967844"/>
            <a:ext cx="4847303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790051-C9DB-4D0D-9735-B7ADFCA61A51}"/>
              </a:ext>
            </a:extLst>
          </p:cNvPr>
          <p:cNvSpPr/>
          <p:nvPr/>
        </p:nvSpPr>
        <p:spPr>
          <a:xfrm>
            <a:off x="4748806" y="1273277"/>
            <a:ext cx="2694387" cy="25662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93BBC7-C54C-4CAD-9BC2-F7159DA79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155" y="2019086"/>
            <a:ext cx="2494038" cy="10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6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B7D763-3BEB-4361-AC90-8B7371C02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377" y="1441531"/>
            <a:ext cx="2731245" cy="39749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D0CA71-1AFF-4385-A474-85223707BF14}"/>
              </a:ext>
            </a:extLst>
          </p:cNvPr>
          <p:cNvSpPr txBox="1"/>
          <p:nvPr/>
        </p:nvSpPr>
        <p:spPr>
          <a:xfrm>
            <a:off x="567158" y="5436224"/>
            <a:ext cx="145841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000" b="1" dirty="0"/>
              <a:t>TONY WAS DANCING             JULIE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5089E8-8692-4CD0-BA2B-7FE1DEA1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278" y="5449640"/>
            <a:ext cx="2294969" cy="988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162F18-8E8C-4487-BD76-D2D9E3D3BA30}"/>
              </a:ext>
            </a:extLst>
          </p:cNvPr>
          <p:cNvSpPr txBox="1"/>
          <p:nvPr/>
        </p:nvSpPr>
        <p:spPr>
          <a:xfrm>
            <a:off x="3977832" y="5416468"/>
            <a:ext cx="4236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95593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07255-61B9-46AF-B619-6006654DA5DB}"/>
              </a:ext>
            </a:extLst>
          </p:cNvPr>
          <p:cNvSpPr txBox="1"/>
          <p:nvPr/>
        </p:nvSpPr>
        <p:spPr>
          <a:xfrm>
            <a:off x="5176982" y="129309"/>
            <a:ext cx="183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96B476-206A-4528-8AF7-F7C48885708A}"/>
              </a:ext>
            </a:extLst>
          </p:cNvPr>
          <p:cNvSpPr/>
          <p:nvPr/>
        </p:nvSpPr>
        <p:spPr>
          <a:xfrm>
            <a:off x="3048000" y="2243836"/>
            <a:ext cx="6096000" cy="237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THE PARK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SOME FRIENDS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GOOD TOOLS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NO DELAY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NO TIME TO LOSE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 IS WITH PETER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7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5AADF-E6A0-439D-AD82-899D37DAD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485" y="1225871"/>
            <a:ext cx="2725148" cy="259712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DA3EA5AA-67B4-4992-ABDA-94E5F96A349D}"/>
              </a:ext>
            </a:extLst>
          </p:cNvPr>
          <p:cNvSpPr/>
          <p:nvPr/>
        </p:nvSpPr>
        <p:spPr>
          <a:xfrm>
            <a:off x="5726545" y="3812893"/>
            <a:ext cx="738909" cy="12024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E0374-64ED-43C8-835A-F6ADE67C226D}"/>
              </a:ext>
            </a:extLst>
          </p:cNvPr>
          <p:cNvSpPr txBox="1"/>
          <p:nvPr/>
        </p:nvSpPr>
        <p:spPr>
          <a:xfrm>
            <a:off x="775855" y="302541"/>
            <a:ext cx="3084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ALSO……..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71F48-332F-4D34-BDF4-0676754BFF92}"/>
              </a:ext>
            </a:extLst>
          </p:cNvPr>
          <p:cNvSpPr txBox="1"/>
          <p:nvPr/>
        </p:nvSpPr>
        <p:spPr>
          <a:xfrm>
            <a:off x="2387568" y="5239377"/>
            <a:ext cx="7462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EXPERIENCE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AND</a:t>
            </a:r>
            <a:r>
              <a:rPr lang="en-GB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 RESULTS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1B2E50B-C8EF-4E41-812B-6390C39DF415}"/>
              </a:ext>
            </a:extLst>
          </p:cNvPr>
          <p:cNvSpPr/>
          <p:nvPr/>
        </p:nvSpPr>
        <p:spPr>
          <a:xfrm>
            <a:off x="7857753" y="572315"/>
            <a:ext cx="3985592" cy="3904232"/>
          </a:xfrm>
          <a:prstGeom prst="wedgeEllipseCallout">
            <a:avLst>
              <a:gd name="adj1" fmla="val -39734"/>
              <a:gd name="adj2" fmla="val 7081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28575">
                  <a:noFill/>
                </a:ln>
                <a:solidFill>
                  <a:schemeClr val="tx1"/>
                </a:solidFill>
              </a:rPr>
              <a:t>WE CAN BUILD SOFTWARE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711200">
                    <a:schemeClr val="accent4">
                      <a:satMod val="175000"/>
                    </a:schemeClr>
                  </a:glow>
                </a:effectLst>
              </a:rPr>
              <a:t>WITH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4000" b="1" dirty="0">
                <a:ln w="28575">
                  <a:noFill/>
                </a:ln>
                <a:solidFill>
                  <a:sysClr val="windowText" lastClr="000000"/>
                </a:solidFill>
              </a:rPr>
              <a:t>THIS DATA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013062D5-2A9D-45E4-B00B-34AE99CE7A4E}"/>
              </a:ext>
            </a:extLst>
          </p:cNvPr>
          <p:cNvSpPr/>
          <p:nvPr/>
        </p:nvSpPr>
        <p:spPr>
          <a:xfrm>
            <a:off x="285863" y="1111113"/>
            <a:ext cx="3985592" cy="3904232"/>
          </a:xfrm>
          <a:prstGeom prst="wedgeEllipseCallout">
            <a:avLst>
              <a:gd name="adj1" fmla="val 40815"/>
              <a:gd name="adj2" fmla="val 535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</a:rPr>
              <a:t>XXXXX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711200">
                    <a:schemeClr val="accent4">
                      <a:satMod val="175000"/>
                    </a:schemeClr>
                  </a:glow>
                </a:effectLst>
              </a:rPr>
              <a:t>WITH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4000" b="1" dirty="0">
                <a:solidFill>
                  <a:sysClr val="windowText" lastClr="000000"/>
                </a:solidFill>
              </a:rPr>
              <a:t>XXXXX</a:t>
            </a:r>
          </a:p>
        </p:txBody>
      </p:sp>
    </p:spTree>
    <p:extLst>
      <p:ext uri="{BB962C8B-B14F-4D97-AF65-F5344CB8AC3E}">
        <p14:creationId xmlns:p14="http://schemas.microsoft.com/office/powerpoint/2010/main" val="3926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5AADF-E6A0-439D-AD82-899D37DAD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485" y="1225871"/>
            <a:ext cx="2725148" cy="259712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DA3EA5AA-67B4-4992-ABDA-94E5F96A349D}"/>
              </a:ext>
            </a:extLst>
          </p:cNvPr>
          <p:cNvSpPr/>
          <p:nvPr/>
        </p:nvSpPr>
        <p:spPr>
          <a:xfrm>
            <a:off x="5726545" y="3812893"/>
            <a:ext cx="738909" cy="12024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E0374-64ED-43C8-835A-F6ADE67C226D}"/>
              </a:ext>
            </a:extLst>
          </p:cNvPr>
          <p:cNvSpPr txBox="1"/>
          <p:nvPr/>
        </p:nvSpPr>
        <p:spPr>
          <a:xfrm>
            <a:off x="775855" y="302541"/>
            <a:ext cx="3084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ALSO……..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71F48-332F-4D34-BDF4-0676754BFF92}"/>
              </a:ext>
            </a:extLst>
          </p:cNvPr>
          <p:cNvSpPr txBox="1"/>
          <p:nvPr/>
        </p:nvSpPr>
        <p:spPr>
          <a:xfrm>
            <a:off x="4158957" y="5362252"/>
            <a:ext cx="3874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OWNERSHIP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1B2E50B-C8EF-4E41-812B-6390C39DF415}"/>
              </a:ext>
            </a:extLst>
          </p:cNvPr>
          <p:cNvSpPr/>
          <p:nvPr/>
        </p:nvSpPr>
        <p:spPr>
          <a:xfrm>
            <a:off x="285863" y="1766934"/>
            <a:ext cx="3985592" cy="3904232"/>
          </a:xfrm>
          <a:prstGeom prst="wedgeEllipseCallout">
            <a:avLst>
              <a:gd name="adj1" fmla="val 51560"/>
              <a:gd name="adj2" fmla="val 4460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ysClr val="windowText" lastClr="000000"/>
                </a:solidFill>
              </a:rPr>
              <a:t>A MAN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711200">
                    <a:schemeClr val="accent4">
                      <a:satMod val="175000"/>
                    </a:schemeClr>
                  </a:glow>
                </a:effectLst>
              </a:rPr>
              <a:t>WITH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4000" b="1" dirty="0">
                <a:solidFill>
                  <a:sysClr val="windowText" lastClr="000000"/>
                </a:solidFill>
              </a:rPr>
              <a:t>RED HAIR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FD74A4-80F5-49D4-8C6A-4DB9F8429C71}"/>
              </a:ext>
            </a:extLst>
          </p:cNvPr>
          <p:cNvSpPr/>
          <p:nvPr/>
        </p:nvSpPr>
        <p:spPr>
          <a:xfrm>
            <a:off x="7483224" y="2012673"/>
            <a:ext cx="4422913" cy="2832653"/>
          </a:xfrm>
          <a:prstGeom prst="wedgeEllipseCallout">
            <a:avLst>
              <a:gd name="adj1" fmla="val -47674"/>
              <a:gd name="adj2" fmla="val 7231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52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97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B8CEBD-60FE-4C7F-8897-EDF011FDA378}"/>
              </a:ext>
            </a:extLst>
          </p:cNvPr>
          <p:cNvSpPr/>
          <p:nvPr/>
        </p:nvSpPr>
        <p:spPr>
          <a:xfrm>
            <a:off x="9336506" y="885523"/>
            <a:ext cx="2686136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E1A09-9BF0-419E-BB8E-63D84F6C6A1B}"/>
              </a:ext>
            </a:extLst>
          </p:cNvPr>
          <p:cNvSpPr/>
          <p:nvPr/>
        </p:nvSpPr>
        <p:spPr>
          <a:xfrm>
            <a:off x="8987475" y="356864"/>
            <a:ext cx="2521819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51BCA-718D-487F-AF49-2DDD22E35CD5}"/>
              </a:ext>
            </a:extLst>
          </p:cNvPr>
          <p:cNvSpPr/>
          <p:nvPr/>
        </p:nvSpPr>
        <p:spPr>
          <a:xfrm>
            <a:off x="3560518" y="5972111"/>
            <a:ext cx="5516880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8F8B8-66C3-4D02-B27C-753A0B5C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123" y="917962"/>
            <a:ext cx="9315484" cy="4775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52E261-0CD9-4F9B-B6AC-A3BD7CFDAABC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15251B7D-9D71-4F43-8506-8AC4FCED513A}"/>
              </a:ext>
            </a:extLst>
          </p:cNvPr>
          <p:cNvSpPr/>
          <p:nvPr/>
        </p:nvSpPr>
        <p:spPr>
          <a:xfrm>
            <a:off x="4674588" y="1112908"/>
            <a:ext cx="2916837" cy="2652826"/>
          </a:xfrm>
          <a:prstGeom prst="star32">
            <a:avLst/>
          </a:prstGeom>
          <a:solidFill>
            <a:srgbClr val="5B9C5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477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72BF1D-F4D7-425B-AC53-C1D7AF1ED956}"/>
              </a:ext>
            </a:extLst>
          </p:cNvPr>
          <p:cNvSpPr/>
          <p:nvPr/>
        </p:nvSpPr>
        <p:spPr>
          <a:xfrm>
            <a:off x="439838" y="2149521"/>
            <a:ext cx="4234750" cy="20102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4290D2-F243-4220-9BDF-0A7B0DC0E03E}"/>
              </a:ext>
            </a:extLst>
          </p:cNvPr>
          <p:cNvSpPr/>
          <p:nvPr/>
        </p:nvSpPr>
        <p:spPr>
          <a:xfrm>
            <a:off x="7388263" y="2191285"/>
            <a:ext cx="4456497" cy="21692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3AFC7-9E1F-487C-996B-81C547C75634}"/>
              </a:ext>
            </a:extLst>
          </p:cNvPr>
          <p:cNvSpPr/>
          <p:nvPr/>
        </p:nvSpPr>
        <p:spPr>
          <a:xfrm>
            <a:off x="3501028" y="5196352"/>
            <a:ext cx="5189943" cy="15340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08B5E-3596-40E5-96C0-2CCAC6131277}"/>
              </a:ext>
            </a:extLst>
          </p:cNvPr>
          <p:cNvSpPr txBox="1"/>
          <p:nvPr/>
        </p:nvSpPr>
        <p:spPr>
          <a:xfrm>
            <a:off x="7324435" y="382570"/>
            <a:ext cx="4467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USES OF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15A3D-AB4A-4BE5-A707-58156ABB7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935" y="975036"/>
            <a:ext cx="2184156" cy="7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9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C9B49-604D-4630-B622-B6CC5510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897" y="1196775"/>
            <a:ext cx="2832205" cy="2763896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15ADB8B-07C9-4B76-81DB-A2C6AD18E2B2}"/>
              </a:ext>
            </a:extLst>
          </p:cNvPr>
          <p:cNvSpPr/>
          <p:nvPr/>
        </p:nvSpPr>
        <p:spPr>
          <a:xfrm>
            <a:off x="318655" y="4483482"/>
            <a:ext cx="2863272" cy="1962728"/>
          </a:xfrm>
          <a:prstGeom prst="wedgeEllipseCallout">
            <a:avLst>
              <a:gd name="adj1" fmla="val 66393"/>
              <a:gd name="adj2" fmla="val -58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LEAVING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F323033-4657-487E-A6DA-328CCD5A5D0D}"/>
              </a:ext>
            </a:extLst>
          </p:cNvPr>
          <p:cNvSpPr/>
          <p:nvPr/>
        </p:nvSpPr>
        <p:spPr>
          <a:xfrm>
            <a:off x="8677859" y="3205018"/>
            <a:ext cx="2863272" cy="1962728"/>
          </a:xfrm>
          <a:prstGeom prst="wedgeEllipseCallout">
            <a:avLst>
              <a:gd name="adj1" fmla="val -10975"/>
              <a:gd name="adj2" fmla="val -10691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START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DA6FC-3802-41A8-9703-F350D4067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5" y="1963970"/>
            <a:ext cx="3044220" cy="19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BY</a:t>
            </a:r>
            <a:endParaRPr kumimoji="0" lang="en-GB" sz="9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E7184-57F3-4E96-993A-E1153428A6C3}"/>
              </a:ext>
            </a:extLst>
          </p:cNvPr>
          <p:cNvSpPr/>
          <p:nvPr/>
        </p:nvSpPr>
        <p:spPr>
          <a:xfrm>
            <a:off x="3578795" y="3764313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75C4-8B8B-4911-B312-1D533DD027F1}"/>
              </a:ext>
            </a:extLst>
          </p:cNvPr>
          <p:cNvSpPr/>
          <p:nvPr/>
        </p:nvSpPr>
        <p:spPr>
          <a:xfrm rot="20415890">
            <a:off x="7373763" y="873005"/>
            <a:ext cx="4388424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F40ADA-AE00-4158-949D-98544B347EFF}"/>
              </a:ext>
            </a:extLst>
          </p:cNvPr>
          <p:cNvSpPr/>
          <p:nvPr/>
        </p:nvSpPr>
        <p:spPr>
          <a:xfrm>
            <a:off x="4748806" y="1273277"/>
            <a:ext cx="2694387" cy="256622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F905A-7642-48A7-A5CB-BE1758A78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155" y="2019086"/>
            <a:ext cx="2494038" cy="1074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B40B6-4346-4770-AAD6-541E1AFFD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97" y="1196775"/>
            <a:ext cx="2832205" cy="2763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4B3218-B02D-4EA4-A9AE-1B80F8264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75" y="1963970"/>
            <a:ext cx="3044220" cy="1996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08407C-C717-4A0A-85B4-DE35E4BB1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92" y="5510090"/>
            <a:ext cx="2184156" cy="7705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72C709-DB34-4F8E-84B7-319811657F64}"/>
              </a:ext>
            </a:extLst>
          </p:cNvPr>
          <p:cNvSpPr/>
          <p:nvPr/>
        </p:nvSpPr>
        <p:spPr>
          <a:xfrm>
            <a:off x="2732789" y="5397645"/>
            <a:ext cx="908280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THE CITY IS 12 MILES AWAY</a:t>
            </a:r>
            <a:endParaRPr lang="en-GB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767ACE-B3B6-4303-BC07-8438737DD3AC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00BC1-F909-449B-9DF1-9991C2979834}"/>
              </a:ext>
            </a:extLst>
          </p:cNvPr>
          <p:cNvSpPr/>
          <p:nvPr/>
        </p:nvSpPr>
        <p:spPr>
          <a:xfrm rot="1019163">
            <a:off x="13059" y="967844"/>
            <a:ext cx="4847303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49BB8-F074-4263-801A-40892A463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897" y="1024045"/>
            <a:ext cx="2832205" cy="276389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550E09A-4BF8-4AB2-AB2D-09A1D0CA4FD3}"/>
              </a:ext>
            </a:extLst>
          </p:cNvPr>
          <p:cNvSpPr/>
          <p:nvPr/>
        </p:nvSpPr>
        <p:spPr>
          <a:xfrm>
            <a:off x="8677859" y="3205018"/>
            <a:ext cx="2863272" cy="1962728"/>
          </a:xfrm>
          <a:prstGeom prst="wedgeEllipseCallout">
            <a:avLst>
              <a:gd name="adj1" fmla="val -10975"/>
              <a:gd name="adj2" fmla="val -10691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START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CCC7D-4DEB-41AF-BAE0-75FABE68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79" y="5664559"/>
            <a:ext cx="1793144" cy="6326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CE46E-CE74-4AF6-8558-4BD29BD2CD0C}"/>
              </a:ext>
            </a:extLst>
          </p:cNvPr>
          <p:cNvSpPr/>
          <p:nvPr/>
        </p:nvSpPr>
        <p:spPr>
          <a:xfrm>
            <a:off x="1530357" y="5459777"/>
            <a:ext cx="10596170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WEEK THE NEW SHOP WILL BE OPEN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9B3692-FE00-4DE6-B207-F08BBC999E84}"/>
              </a:ext>
            </a:extLst>
          </p:cNvPr>
          <p:cNvSpPr/>
          <p:nvPr/>
        </p:nvSpPr>
        <p:spPr>
          <a:xfrm rot="3893089">
            <a:off x="7756578" y="459879"/>
            <a:ext cx="3357785" cy="377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FE9B7-9DAF-4842-BA90-95C268503A2D}"/>
              </a:ext>
            </a:extLst>
          </p:cNvPr>
          <p:cNvSpPr/>
          <p:nvPr/>
        </p:nvSpPr>
        <p:spPr>
          <a:xfrm rot="1338499">
            <a:off x="654036" y="298003"/>
            <a:ext cx="4307089" cy="30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B5203-C011-4EEE-B63A-C9C07903F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897" y="1196775"/>
            <a:ext cx="2832205" cy="27638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62AD8-E5C8-4D15-854A-3991F3634FAD}"/>
              </a:ext>
            </a:extLst>
          </p:cNvPr>
          <p:cNvSpPr/>
          <p:nvPr/>
        </p:nvSpPr>
        <p:spPr>
          <a:xfrm>
            <a:off x="432813" y="4965695"/>
            <a:ext cx="11759187" cy="96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DROVE AWAY               PARIS IN A HURRY!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21BCCD-9E70-40E6-9A5E-EB58533DB17C}"/>
              </a:ext>
            </a:extLst>
          </p:cNvPr>
          <p:cNvSpPr/>
          <p:nvPr/>
        </p:nvSpPr>
        <p:spPr>
          <a:xfrm>
            <a:off x="5214796" y="5036675"/>
            <a:ext cx="17624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17443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6E19BA2-AE97-41AB-B037-D7856AFA6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8" y="2551860"/>
            <a:ext cx="4102964" cy="2592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75E982-7EB7-4ACE-B204-F851E5363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988" y="1167790"/>
            <a:ext cx="7982134" cy="39768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B83DF5-F8F3-4D92-BC94-28964EA7F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0987" y="4166078"/>
            <a:ext cx="6005080" cy="28134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D50652-5E1C-4F8A-97A8-5162D74F0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3619" y="5516390"/>
            <a:ext cx="12581680" cy="1065663"/>
          </a:xfrm>
          <a:prstGeom prst="rect">
            <a:avLst/>
          </a:prstGeom>
        </p:spPr>
      </p:pic>
      <p:pic>
        <p:nvPicPr>
          <p:cNvPr id="35" name="carmix">
            <a:hlinkClick r:id="" action="ppaction://media"/>
            <a:extLst>
              <a:ext uri="{FF2B5EF4-FFF2-40B4-BE49-F238E27FC236}">
                <a16:creationId xmlns:a16="http://schemas.microsoft.com/office/drawing/2014/main" id="{E18C0EDA-293A-4ECB-9E03-7775C14488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2675" y="418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75E982-7EB7-4ACE-B204-F851E536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988" y="1167790"/>
            <a:ext cx="7982134" cy="3976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E19BA2-AE97-41AB-B037-D7856AFA6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8" y="2551860"/>
            <a:ext cx="4102964" cy="25927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D50652-5E1C-4F8A-97A8-5162D74F0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619" y="5516390"/>
            <a:ext cx="12581680" cy="10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7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756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07255-61B9-46AF-B619-6006654DA5DB}"/>
              </a:ext>
            </a:extLst>
          </p:cNvPr>
          <p:cNvSpPr txBox="1"/>
          <p:nvPr/>
        </p:nvSpPr>
        <p:spPr>
          <a:xfrm>
            <a:off x="5176982" y="129309"/>
            <a:ext cx="183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5139E-B018-493C-8770-8992F99F4C09}"/>
              </a:ext>
            </a:extLst>
          </p:cNvPr>
          <p:cNvSpPr/>
          <p:nvPr/>
        </p:nvSpPr>
        <p:spPr>
          <a:xfrm>
            <a:off x="183784" y="372646"/>
            <a:ext cx="12228445" cy="513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LIBRARY WILL BE OPEN</a:t>
            </a: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WEDNESDAY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THE CITY IS 12 MILES AWAY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 COMES </a:t>
            </a: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SCOTLAND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GOT THIS BOOK </a:t>
            </a: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JANE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RAN AWAY </a:t>
            </a: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HOME WHEN HE WAS 12 YEARS OLD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4EF9F686-5405-4534-81E0-316A19B29FBE}"/>
              </a:ext>
            </a:extLst>
          </p:cNvPr>
          <p:cNvSpPr/>
          <p:nvPr/>
        </p:nvSpPr>
        <p:spPr>
          <a:xfrm rot="284612">
            <a:off x="10438413" y="1175636"/>
            <a:ext cx="1590261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TIME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0F2EF07-0D42-42A9-91A8-9830461FEA9D}"/>
              </a:ext>
            </a:extLst>
          </p:cNvPr>
          <p:cNvSpPr/>
          <p:nvPr/>
        </p:nvSpPr>
        <p:spPr>
          <a:xfrm rot="284612">
            <a:off x="542657" y="1540268"/>
            <a:ext cx="2520679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DISTANCE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7DCCD80-807B-4D97-A49E-9E3A284C95AF}"/>
              </a:ext>
            </a:extLst>
          </p:cNvPr>
          <p:cNvSpPr/>
          <p:nvPr/>
        </p:nvSpPr>
        <p:spPr>
          <a:xfrm rot="284612">
            <a:off x="9018763" y="2664302"/>
            <a:ext cx="1936552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PLACE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A4C3DF8-DF8A-4F18-81E1-803520AE03CB}"/>
              </a:ext>
            </a:extLst>
          </p:cNvPr>
          <p:cNvSpPr/>
          <p:nvPr/>
        </p:nvSpPr>
        <p:spPr>
          <a:xfrm rot="284612">
            <a:off x="2141805" y="3484593"/>
            <a:ext cx="1891144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PLACE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19AAA74-7352-4CFD-BF31-65E3FCDA64AC}"/>
              </a:ext>
            </a:extLst>
          </p:cNvPr>
          <p:cNvSpPr/>
          <p:nvPr/>
        </p:nvSpPr>
        <p:spPr>
          <a:xfrm rot="284612">
            <a:off x="259595" y="5469321"/>
            <a:ext cx="3490792" cy="5162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11291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OSEOPENING">
            <a:hlinkClick r:id="" action="ppaction://media"/>
            <a:extLst>
              <a:ext uri="{FF2B5EF4-FFF2-40B4-BE49-F238E27FC236}">
                <a16:creationId xmlns:a16="http://schemas.microsoft.com/office/drawing/2014/main" id="{A263E648-8B4A-4CCC-9756-0DF234C61A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"/>
                </p14:media>
              </p:ext>
            </p:extLst>
          </p:nvPr>
        </p:nvPicPr>
        <p:blipFill rotWithShape="1">
          <a:blip r:embed="rId4"/>
          <a:srcRect l="5203" t="6666" r="5529" b="7263"/>
          <a:stretch>
            <a:fillRect/>
          </a:stretch>
        </p:blipFill>
        <p:spPr>
          <a:xfrm rot="7495639">
            <a:off x="-533968" y="6824"/>
            <a:ext cx="5126452" cy="3707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25026-0F73-43A4-8B47-73C81F568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823" y="1949133"/>
            <a:ext cx="1798476" cy="3255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19403-D23D-44EE-90AB-A8D040303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77535">
            <a:off x="5742081" y="383355"/>
            <a:ext cx="2572568" cy="45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9607 L -2.08333E-7 -0.09537 C 0.00221 -0.09537 0.00534 -0.09537 0.00781 -0.09097 C 0.01094 -0.08472 0.01445 -0.06042 0.01628 -0.04931 L 0.01992 -0.025 L 0.02188 -0.01528 C 0.02435 0.01736 0.0207 -0.0213 0.02461 0.0037 C 0.02526 0.00833 0.02526 0.0118 0.02552 0.01643 C 0.02656 0.02361 0.02852 0.02893 0.02943 0.03819 C 0.02956 0.04259 0.02982 0.04629 0.03021 0.04977 C 0.03099 0.0544 0.03216 0.05694 0.03307 0.06157 C 0.03568 0.09305 0.03203 0.0544 0.03581 0.0794 C 0.03919 0.10116 0.03425 0.08125 0.03867 0.10278 C 0.04036 0.10833 0.04336 0.12199 0.04336 0.12291 C 0.04583 0.14884 0.04258 0.11736 0.04701 0.14074 C 0.04805 0.14537 0.04818 0.15162 0.04935 0.15509 C 0.04961 0.15903 0.05052 0.16157 0.05117 0.16319 C 0.05495 0.19676 0.05052 0.16435 0.0556 0.18703 C 0.06055 0.20578 0.05313 0.19213 0.06211 0.21666 C 0.0638 0.22106 0.06576 0.22477 0.06745 0.23194 C 0.06888 0.23634 0.07031 0.24097 0.07122 0.24722 C 0.07188 0.25 0.07227 0.25532 0.07344 0.25879 C 0.07396 0.2618 0.07513 0.2618 0.07604 0.2618 C 0.07734 0.2669 0.07826 0.275 0.08008 0.27801 C 0.08216 0.28055 0.08438 0.28333 0.08659 0.28773 C 0.09232 0.30602 0.08607 0.29491 0.09206 0.30301 C 0.09896 0.32291 0.09023 0.30046 0.0987 0.31412 C 0.1056 0.32847 0.09635 0.31921 0.10508 0.33032 C 0.10651 0.33287 0.10807 0.33287 0.10977 0.33449 C 0.11172 0.33657 0.11354 0.33912 0.11536 0.3419 C 0.11641 0.34305 0.11719 0.3456 0.11836 0.3456 C 0.12083 0.34815 0.12318 0.35023 0.12565 0.35278 C 0.12643 0.3544 0.12747 0.35717 0.12839 0.35717 C 0.13307 0.35833 0.13776 0.35903 0.14232 0.36088 C 0.15313 0.37153 0.13607 0.3544 0.15365 0.36805 C 0.15612 0.3706 0.15859 0.37453 0.16107 0.37523 C 0.17148 0.37986 0.1668 0.37801 0.17513 0.38703 L 0.25091 0.3787 C 0.25208 0.3787 0.25326 0.37616 0.25443 0.37523 C 0.25664 0.37453 0.25885 0.37361 0.2612 0.37153 C 0.26211 0.3706 0.26315 0.36991 0.26393 0.36805 C 0.26719 0.3625 0.27331 0.35278 0.27331 0.3537 C 0.27943 0.32847 0.27175 0.3544 0.28177 0.33842 C 0.28372 0.33449 0.28542 0.32731 0.28737 0.32291 C 0.29206 0.31319 0.28958 0.31666 0.29388 0.31203 C 0.29492 0.30856 0.2957 0.30602 0.29675 0.30301 C 0.29792 0.30046 0.29935 0.29953 0.30052 0.29583 C 0.30156 0.29328 0.30234 0.28773 0.30339 0.28518 C 0.31328 0.2581 0.29766 0.30949 0.30898 0.2743 C 0.30964 0.27153 0.31016 0.26782 0.31081 0.26528 C 0.31797 0.2419 0.3082 0.2787 0.31719 0.24722 C 0.3181 0.24259 0.31901 0.23912 0.31992 0.23541 C 0.32083 0.23287 0.32175 0.23125 0.32279 0.22731 C 0.32943 0.20578 0.31823 0.23541 0.32747 0.21296 C 0.32865 0.20393 0.33047 0.19421 0.33203 0.18703 C 0.33333 0.18148 0.33477 0.17592 0.33568 0.17037 C 0.33737 0.16319 0.33828 0.15509 0.33971 0.14699 C 0.34063 0.14444 0.34154 0.1419 0.34245 0.13727 C 0.34245 0.13819 0.34727 0.10833 0.34805 0.10278 C 0.3487 0.09861 0.34922 0.09467 0.34948 0.0912 L 0.35365 0.07592 C 0.35417 0.07315 0.35521 0.07129 0.35547 0.06875 C 0.35977 0.04328 0.35781 0.05254 0.3612 0.03819 C 0.36185 0.02986 0.36159 0.02083 0.36302 0.01643 C 0.36497 0.00717 0.36641 0.0037 0.36758 -0.0081 C 0.37148 -0.03959 0.36523 0.00208 0.37031 -0.03056 C 0.37305 -0.06204 0.3694 -0.02338 0.37305 -0.04931 C 0.3737 -0.05232 0.37487 -0.05741 0.37422 -0.06042 C 0.37357 -0.06297 0.37148 -0.05672 0.37148 -0.05579 L 0.37148 -0.05672 L 0.37148 -0.06042 " pathEditMode="relative" rAng="0" ptsTypes="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B8CEBD-60FE-4C7F-8897-EDF011FDA378}"/>
              </a:ext>
            </a:extLst>
          </p:cNvPr>
          <p:cNvSpPr/>
          <p:nvPr/>
        </p:nvSpPr>
        <p:spPr>
          <a:xfrm>
            <a:off x="9336506" y="885523"/>
            <a:ext cx="2686136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E1A09-9BF0-419E-BB8E-63D84F6C6A1B}"/>
              </a:ext>
            </a:extLst>
          </p:cNvPr>
          <p:cNvSpPr/>
          <p:nvPr/>
        </p:nvSpPr>
        <p:spPr>
          <a:xfrm>
            <a:off x="8987475" y="356864"/>
            <a:ext cx="2521819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51BCA-718D-487F-AF49-2DDD22E35CD5}"/>
              </a:ext>
            </a:extLst>
          </p:cNvPr>
          <p:cNvSpPr/>
          <p:nvPr/>
        </p:nvSpPr>
        <p:spPr>
          <a:xfrm>
            <a:off x="3560518" y="5972111"/>
            <a:ext cx="5516880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8F8B8-66C3-4D02-B27C-753A0B5C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123" y="917962"/>
            <a:ext cx="9315484" cy="4775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52E261-0CD9-4F9B-B6AC-A3BD7CFDAABC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15251B7D-9D71-4F43-8506-8AC4FCED513A}"/>
              </a:ext>
            </a:extLst>
          </p:cNvPr>
          <p:cNvSpPr/>
          <p:nvPr/>
        </p:nvSpPr>
        <p:spPr>
          <a:xfrm>
            <a:off x="4674588" y="1112908"/>
            <a:ext cx="2926362" cy="2652826"/>
          </a:xfrm>
          <a:prstGeom prst="star32">
            <a:avLst/>
          </a:prstGeom>
          <a:solidFill>
            <a:srgbClr val="5B9C5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477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72BF1D-F4D7-425B-AC53-C1D7AF1ED956}"/>
              </a:ext>
            </a:extLst>
          </p:cNvPr>
          <p:cNvSpPr/>
          <p:nvPr/>
        </p:nvSpPr>
        <p:spPr>
          <a:xfrm>
            <a:off x="439838" y="2149521"/>
            <a:ext cx="4234750" cy="20102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4290D2-F243-4220-9BDF-0A7B0DC0E03E}"/>
              </a:ext>
            </a:extLst>
          </p:cNvPr>
          <p:cNvSpPr/>
          <p:nvPr/>
        </p:nvSpPr>
        <p:spPr>
          <a:xfrm>
            <a:off x="7388263" y="2191285"/>
            <a:ext cx="4456497" cy="21692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3AFC7-9E1F-487C-996B-81C547C75634}"/>
              </a:ext>
            </a:extLst>
          </p:cNvPr>
          <p:cNvSpPr/>
          <p:nvPr/>
        </p:nvSpPr>
        <p:spPr>
          <a:xfrm>
            <a:off x="3501028" y="5196352"/>
            <a:ext cx="5189943" cy="15340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40366E4-4011-4691-9E3E-CD6914BD0C32}"/>
              </a:ext>
            </a:extLst>
          </p:cNvPr>
          <p:cNvSpPr/>
          <p:nvPr/>
        </p:nvSpPr>
        <p:spPr>
          <a:xfrm>
            <a:off x="5000527" y="322646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8FA52-5567-4CBC-8297-D3E2A715C351}"/>
              </a:ext>
            </a:extLst>
          </p:cNvPr>
          <p:cNvSpPr txBox="1"/>
          <p:nvPr/>
        </p:nvSpPr>
        <p:spPr>
          <a:xfrm>
            <a:off x="4401378" y="2862469"/>
            <a:ext cx="3389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USUAL USES!</a:t>
            </a:r>
          </a:p>
        </p:txBody>
      </p:sp>
    </p:spTree>
    <p:extLst>
      <p:ext uri="{BB962C8B-B14F-4D97-AF65-F5344CB8AC3E}">
        <p14:creationId xmlns:p14="http://schemas.microsoft.com/office/powerpoint/2010/main" val="361628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2078B-EAC6-42C9-A70B-164B7CCC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1" y="4939031"/>
            <a:ext cx="2012802" cy="1717185"/>
          </a:xfrm>
          <a:prstGeom prst="rect">
            <a:avLst/>
          </a:prstGeom>
        </p:spPr>
      </p:pic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9B900135-807C-4F1A-8FD4-2D1A52034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77726"/>
            <a:ext cx="1538514" cy="647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FE15B-7F80-4723-BEAF-3E45BA9D1C7F}"/>
              </a:ext>
            </a:extLst>
          </p:cNvPr>
          <p:cNvSpPr txBox="1"/>
          <p:nvPr/>
        </p:nvSpPr>
        <p:spPr>
          <a:xfrm>
            <a:off x="3367395" y="811159"/>
            <a:ext cx="549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64793-CFDE-4956-83E8-0667F69EE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07" y="1333272"/>
            <a:ext cx="1802608" cy="121279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47A425B2-FA82-45F0-98A7-D78D05982BD3}"/>
              </a:ext>
            </a:extLst>
          </p:cNvPr>
          <p:cNvSpPr/>
          <p:nvPr/>
        </p:nvSpPr>
        <p:spPr>
          <a:xfrm rot="165968">
            <a:off x="1653895" y="1338833"/>
            <a:ext cx="8592380" cy="484566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PREPOSITIONS STUDY</a:t>
            </a:r>
          </a:p>
        </p:txBody>
      </p:sp>
    </p:spTree>
    <p:extLst>
      <p:ext uri="{BB962C8B-B14F-4D97-AF65-F5344CB8AC3E}">
        <p14:creationId xmlns:p14="http://schemas.microsoft.com/office/powerpoint/2010/main" val="8079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12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679559" y="2320975"/>
            <a:ext cx="716567" cy="356293"/>
          </a:xfrm>
          <a:prstGeom prst="mathNotEqual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47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5728" y="530803"/>
            <a:ext cx="653988" cy="71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679559" y="2320975"/>
            <a:ext cx="716567" cy="356293"/>
          </a:xfrm>
          <a:prstGeom prst="mathNotEqual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4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306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679559" y="2320975"/>
            <a:ext cx="716567" cy="356293"/>
          </a:xfrm>
          <a:prstGeom prst="mathNotEqual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47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682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6656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70" y="694343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6711EA4-4C6B-4E5C-8CA4-33E8D53FC203}"/>
              </a:ext>
            </a:extLst>
          </p:cNvPr>
          <p:cNvSpPr/>
          <p:nvPr/>
        </p:nvSpPr>
        <p:spPr>
          <a:xfrm>
            <a:off x="535709" y="2775994"/>
            <a:ext cx="2678546" cy="2224649"/>
          </a:xfrm>
          <a:prstGeom prst="wedgeEllipseCallout">
            <a:avLst>
              <a:gd name="adj1" fmla="val -174"/>
              <a:gd name="adj2" fmla="val -87239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POSITION </a:t>
            </a:r>
            <a:r>
              <a:rPr kumimoji="0" lang="en-GB" sz="2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2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LOCATION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FD03D1B-6BA6-4CBA-ABC6-2755966CBC7D}"/>
              </a:ext>
            </a:extLst>
          </p:cNvPr>
          <p:cNvSpPr/>
          <p:nvPr/>
        </p:nvSpPr>
        <p:spPr>
          <a:xfrm>
            <a:off x="355600" y="5130799"/>
            <a:ext cx="2190945" cy="1648691"/>
          </a:xfrm>
          <a:prstGeom prst="wedgeEllipseCallout">
            <a:avLst>
              <a:gd name="adj1" fmla="val 100157"/>
              <a:gd name="adj2" fmla="val -34559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</a:t>
            </a: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METHOD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CB2E3CD-7738-49AE-850A-92B2BA306001}"/>
              </a:ext>
            </a:extLst>
          </p:cNvPr>
          <p:cNvSpPr/>
          <p:nvPr/>
        </p:nvSpPr>
        <p:spPr>
          <a:xfrm>
            <a:off x="9023864" y="2775994"/>
            <a:ext cx="2812536" cy="2876661"/>
          </a:xfrm>
          <a:prstGeom prst="wedgeEllipseCallout">
            <a:avLst>
              <a:gd name="adj1" fmla="val -29369"/>
              <a:gd name="adj2" fmla="val -74756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LIMIT </a:t>
            </a: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6A5F8-E121-4B74-AB14-E3719CE4EB92}"/>
              </a:ext>
            </a:extLst>
          </p:cNvPr>
          <p:cNvSpPr txBox="1"/>
          <p:nvPr/>
        </p:nvSpPr>
        <p:spPr>
          <a:xfrm>
            <a:off x="7487329" y="0"/>
            <a:ext cx="434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USES OF </a:t>
            </a: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D85B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7394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6" grpId="1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E7184-57F3-4E96-993A-E1153428A6C3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75C4-8B8B-4911-B312-1D533DD027F1}"/>
              </a:ext>
            </a:extLst>
          </p:cNvPr>
          <p:cNvSpPr/>
          <p:nvPr/>
        </p:nvSpPr>
        <p:spPr>
          <a:xfrm rot="20415890">
            <a:off x="7373763" y="873005"/>
            <a:ext cx="4388424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615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078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05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BY</a:t>
            </a:r>
            <a:endParaRPr kumimoji="0" lang="en-GB" sz="9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E7184-57F3-4E96-993A-E1153428A6C3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75C4-8B8B-4911-B312-1D533DD027F1}"/>
              </a:ext>
            </a:extLst>
          </p:cNvPr>
          <p:cNvSpPr/>
          <p:nvPr/>
        </p:nvSpPr>
        <p:spPr>
          <a:xfrm rot="20415890">
            <a:off x="7373763" y="873005"/>
            <a:ext cx="4388424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F40ADA-AE00-4158-949D-98544B347EFF}"/>
              </a:ext>
            </a:extLst>
          </p:cNvPr>
          <p:cNvSpPr/>
          <p:nvPr/>
        </p:nvSpPr>
        <p:spPr>
          <a:xfrm>
            <a:off x="4748806" y="1273277"/>
            <a:ext cx="2694387" cy="256622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F905A-7642-48A7-A5CB-BE1758A7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155" y="2019086"/>
            <a:ext cx="2494038" cy="10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34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B3692-FE00-4DE6-B207-F08BBC999E84}"/>
              </a:ext>
            </a:extLst>
          </p:cNvPr>
          <p:cNvSpPr/>
          <p:nvPr/>
        </p:nvSpPr>
        <p:spPr>
          <a:xfrm rot="3893089">
            <a:off x="7756578" y="459879"/>
            <a:ext cx="3357785" cy="377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FE9B7-9DAF-4842-BA90-95C268503A2D}"/>
              </a:ext>
            </a:extLst>
          </p:cNvPr>
          <p:cNvSpPr/>
          <p:nvPr/>
        </p:nvSpPr>
        <p:spPr>
          <a:xfrm rot="1338499">
            <a:off x="654036" y="298003"/>
            <a:ext cx="4307089" cy="30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2E971A8-5147-40D9-BD1D-82D03BDAE8FA}"/>
              </a:ext>
            </a:extLst>
          </p:cNvPr>
          <p:cNvSpPr/>
          <p:nvPr/>
        </p:nvSpPr>
        <p:spPr>
          <a:xfrm rot="19244720">
            <a:off x="7153367" y="3322194"/>
            <a:ext cx="914400" cy="1807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A7239B-5461-4A57-91D7-1765E3BD6611}"/>
              </a:ext>
            </a:extLst>
          </p:cNvPr>
          <p:cNvSpPr/>
          <p:nvPr/>
        </p:nvSpPr>
        <p:spPr>
          <a:xfrm>
            <a:off x="5639864" y="3625650"/>
            <a:ext cx="1027654" cy="1361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883B1-994A-477A-9BFF-1D42A92E9C20}"/>
              </a:ext>
            </a:extLst>
          </p:cNvPr>
          <p:cNvSpPr/>
          <p:nvPr/>
        </p:nvSpPr>
        <p:spPr>
          <a:xfrm>
            <a:off x="189279" y="4968420"/>
            <a:ext cx="11503825" cy="96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OFTEN TRAVEL        TRAIN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8D782-B3BF-49C0-BC49-14D810976EF3}"/>
              </a:ext>
            </a:extLst>
          </p:cNvPr>
          <p:cNvSpPr/>
          <p:nvPr/>
        </p:nvSpPr>
        <p:spPr>
          <a:xfrm>
            <a:off x="7610567" y="4667344"/>
            <a:ext cx="14730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2891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B3692-FE00-4DE6-B207-F08BBC999E84}"/>
              </a:ext>
            </a:extLst>
          </p:cNvPr>
          <p:cNvSpPr/>
          <p:nvPr/>
        </p:nvSpPr>
        <p:spPr>
          <a:xfrm rot="3893089">
            <a:off x="7756578" y="459879"/>
            <a:ext cx="3357785" cy="377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FE9B7-9DAF-4842-BA90-95C268503A2D}"/>
              </a:ext>
            </a:extLst>
          </p:cNvPr>
          <p:cNvSpPr/>
          <p:nvPr/>
        </p:nvSpPr>
        <p:spPr>
          <a:xfrm rot="1338499">
            <a:off x="654036" y="298003"/>
            <a:ext cx="4307089" cy="30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2E971A8-5147-40D9-BD1D-82D03BDAE8FA}"/>
              </a:ext>
            </a:extLst>
          </p:cNvPr>
          <p:cNvSpPr/>
          <p:nvPr/>
        </p:nvSpPr>
        <p:spPr>
          <a:xfrm rot="19244720">
            <a:off x="7153367" y="3322194"/>
            <a:ext cx="914400" cy="1807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A7239B-5461-4A57-91D7-1765E3BD6611}"/>
              </a:ext>
            </a:extLst>
          </p:cNvPr>
          <p:cNvSpPr/>
          <p:nvPr/>
        </p:nvSpPr>
        <p:spPr>
          <a:xfrm>
            <a:off x="5639864" y="3625650"/>
            <a:ext cx="1027654" cy="1361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883B1-994A-477A-9BFF-1D42A92E9C20}"/>
              </a:ext>
            </a:extLst>
          </p:cNvPr>
          <p:cNvSpPr/>
          <p:nvPr/>
        </p:nvSpPr>
        <p:spPr>
          <a:xfrm>
            <a:off x="189279" y="4968420"/>
            <a:ext cx="11503825" cy="96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OFTEN TRAVEL        TRAIN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8D782-B3BF-49C0-BC49-14D810976EF3}"/>
              </a:ext>
            </a:extLst>
          </p:cNvPr>
          <p:cNvSpPr/>
          <p:nvPr/>
        </p:nvSpPr>
        <p:spPr>
          <a:xfrm>
            <a:off x="7610567" y="4667344"/>
            <a:ext cx="14730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4866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OSEOPENING">
            <a:hlinkClick r:id="" action="ppaction://media"/>
            <a:extLst>
              <a:ext uri="{FF2B5EF4-FFF2-40B4-BE49-F238E27FC236}">
                <a16:creationId xmlns:a16="http://schemas.microsoft.com/office/drawing/2014/main" id="{7307658F-26C3-4F1A-BE95-7B9092BB9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03" t="6666" r="5529" b="7263"/>
          <a:stretch/>
        </p:blipFill>
        <p:spPr>
          <a:xfrm rot="7495639">
            <a:off x="3794901" y="1663092"/>
            <a:ext cx="3833091" cy="2771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0A1C68-2180-40C7-B08B-063AA4EA2F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8964" y="2777499"/>
            <a:ext cx="1511647" cy="237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9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OSEOPENING">
            <a:hlinkClick r:id="" action="ppaction://media"/>
            <a:extLst>
              <a:ext uri="{FF2B5EF4-FFF2-40B4-BE49-F238E27FC236}">
                <a16:creationId xmlns:a16="http://schemas.microsoft.com/office/drawing/2014/main" id="{605B7526-A309-48D9-9F29-BEA1B51AF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03" t="6666" r="5529" b="7263"/>
          <a:stretch/>
        </p:blipFill>
        <p:spPr>
          <a:xfrm rot="7495639">
            <a:off x="-92360" y="627869"/>
            <a:ext cx="3833091" cy="2771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F4EE9B-A02C-47C6-8EE5-637C66240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7535">
            <a:off x="1665031" y="2292909"/>
            <a:ext cx="1280271" cy="2554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6656AB-6473-4637-8810-2E3EC98F2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7535">
            <a:off x="5415764" y="564442"/>
            <a:ext cx="2029112" cy="35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0023 C 0.00013 0.00324 0.00052 0.00648 0.00065 0.00995 C 0.00183 0.03657 0.00209 0.06319 0.00378 0.09028 C 0.00391 0.09236 0.00534 0.09375 0.00599 0.09583 C 0.00716 0.09838 0.00795 0.10116 0.00912 0.10394 C 0.01498 0.1169 0.02097 0.12963 0.02696 0.14282 C 0.03047 0.15046 0.03503 0.15764 0.03776 0.16574 C 0.03815 0.16736 0.03841 0.16921 0.03933 0.17037 C 0.04154 0.17384 0.04453 0.17639 0.04701 0.17963 C 0.05104 0.18495 0.0543 0.1912 0.0586 0.1963 C 0.06042 0.19838 0.07292 0.21065 0.07878 0.21482 C 0.08321 0.21806 0.08789 0.22107 0.09271 0.22407 C 0.0974 0.22685 0.10235 0.22963 0.10729 0.23218 C 0.10834 0.23264 0.10938 0.23264 0.11042 0.2331 C 0.11276 0.23426 0.11498 0.23611 0.11732 0.23681 C 0.15651 0.25116 0.1293 0.24144 0.14597 0.24514 C 0.17617 0.25208 0.1599 0.25 0.18386 0.25162 C 0.19362 0.25324 0.19271 0.25301 0.20703 0.25602 C 0.20808 0.25648 0.20899 0.25718 0.21016 0.25718 C 0.23177 0.25764 0.25339 0.25764 0.27513 0.2581 C 0.32045 0.26019 0.31589 0.26088 0.36393 0.25903 C 0.36446 0.25903 0.36498 0.25833 0.3655 0.2581 L 0.36641 0.25718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OSEOPENING">
            <a:hlinkClick r:id="" action="ppaction://media"/>
            <a:extLst>
              <a:ext uri="{FF2B5EF4-FFF2-40B4-BE49-F238E27FC236}">
                <a16:creationId xmlns:a16="http://schemas.microsoft.com/office/drawing/2014/main" id="{605B7526-A309-48D9-9F29-BEA1B51AF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03" t="6666" r="5529" b="7263"/>
          <a:stretch/>
        </p:blipFill>
        <p:spPr>
          <a:xfrm rot="7495639">
            <a:off x="-406396" y="-83331"/>
            <a:ext cx="3833091" cy="2771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F4EE9B-A02C-47C6-8EE5-637C66240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7535">
            <a:off x="1350995" y="1581709"/>
            <a:ext cx="1280271" cy="2554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6656AB-6473-4637-8810-2E3EC98F2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7535">
            <a:off x="4665003" y="812233"/>
            <a:ext cx="2861994" cy="57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1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1.25E-6 3.33333E-6 C 0.00013 0.00324 0.00052 0.00648 0.00065 0.00995 C 0.00182 0.03657 0.00208 0.06319 0.00378 0.09027 C 0.00391 0.09236 0.00534 0.09375 0.00599 0.09583 C 0.00716 0.09838 0.00794 0.10115 0.00912 0.10393 C 0.01498 0.11689 0.02096 0.12963 0.02695 0.14282 C 0.03047 0.15046 0.03503 0.15764 0.03776 0.16574 C 0.03815 0.16736 0.03841 0.16921 0.03932 0.17037 C 0.04154 0.17384 0.04453 0.17639 0.04701 0.17963 C 0.05104 0.18495 0.0543 0.1912 0.0586 0.19629 C 0.06042 0.19838 0.07292 0.21064 0.07878 0.21481 C 0.0832 0.21805 0.08789 0.22106 0.09271 0.22407 C 0.0974 0.22685 0.10235 0.22963 0.10729 0.23217 C 0.10833 0.23264 0.10938 0.23264 0.11042 0.2331 C 0.11276 0.23426 0.11498 0.23611 0.11732 0.2368 C 0.15651 0.25115 0.1293 0.24143 0.14596 0.24514 C 0.17617 0.25208 0.1599 0.25 0.18386 0.25162 C 0.19362 0.25324 0.19271 0.25301 0.20703 0.25602 C 0.20807 0.25648 0.20899 0.25717 0.21016 0.25717 C 0.23177 0.25764 0.25339 0.25764 0.27513 0.2581 C 0.32044 0.26018 0.31589 0.26088 0.36393 0.25902 C 0.36445 0.25902 0.36498 0.25833 0.3655 0.2581 L 0.36641 0.25717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OSEOPENING">
            <a:hlinkClick r:id="" action="ppaction://media"/>
            <a:extLst>
              <a:ext uri="{FF2B5EF4-FFF2-40B4-BE49-F238E27FC236}">
                <a16:creationId xmlns:a16="http://schemas.microsoft.com/office/drawing/2014/main" id="{605B7526-A309-48D9-9F29-BEA1B51AF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03" t="6666" r="5529" b="7263"/>
          <a:stretch/>
        </p:blipFill>
        <p:spPr>
          <a:xfrm rot="7495639">
            <a:off x="-406396" y="-83331"/>
            <a:ext cx="3833091" cy="2771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6F7-6B2C-447A-862D-C6DFCA9DD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748" y="1397754"/>
            <a:ext cx="1881345" cy="2951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75367-95AC-48CD-8F0A-F2099006C1C2}"/>
              </a:ext>
            </a:extLst>
          </p:cNvPr>
          <p:cNvSpPr/>
          <p:nvPr/>
        </p:nvSpPr>
        <p:spPr>
          <a:xfrm>
            <a:off x="7944580" y="1302586"/>
            <a:ext cx="21579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73665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E7184-57F3-4E96-993A-E1153428A6C3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75C4-8B8B-4911-B312-1D533DD027F1}"/>
              </a:ext>
            </a:extLst>
          </p:cNvPr>
          <p:cNvSpPr/>
          <p:nvPr/>
        </p:nvSpPr>
        <p:spPr>
          <a:xfrm rot="20415890">
            <a:off x="7373763" y="873005"/>
            <a:ext cx="4388424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2E1E0-1717-4D52-8F3B-B9E72A7513D7}"/>
              </a:ext>
            </a:extLst>
          </p:cNvPr>
          <p:cNvSpPr txBox="1"/>
          <p:nvPr/>
        </p:nvSpPr>
        <p:spPr>
          <a:xfrm>
            <a:off x="608091" y="5591259"/>
            <a:ext cx="929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LIVE           THE SEA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C4113-9B10-4903-9582-B940F306A22B}"/>
              </a:ext>
            </a:extLst>
          </p:cNvPr>
          <p:cNvSpPr/>
          <p:nvPr/>
        </p:nvSpPr>
        <p:spPr>
          <a:xfrm>
            <a:off x="3550491" y="5288340"/>
            <a:ext cx="14730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65E538B-AAEA-4878-9DC5-C43243C728A9}"/>
              </a:ext>
            </a:extLst>
          </p:cNvPr>
          <p:cNvSpPr/>
          <p:nvPr/>
        </p:nvSpPr>
        <p:spPr>
          <a:xfrm>
            <a:off x="7539613" y="507278"/>
            <a:ext cx="4509227" cy="3572380"/>
          </a:xfrm>
          <a:prstGeom prst="wedgeEllipseCallout">
            <a:avLst>
              <a:gd name="adj1" fmla="val -118450"/>
              <a:gd name="adj2" fmla="val 867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POSITION OR LOCATION</a:t>
            </a:r>
          </a:p>
        </p:txBody>
      </p:sp>
    </p:spTree>
    <p:extLst>
      <p:ext uri="{BB962C8B-B14F-4D97-AF65-F5344CB8AC3E}">
        <p14:creationId xmlns:p14="http://schemas.microsoft.com/office/powerpoint/2010/main" val="21167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OSEOPENING">
            <a:hlinkClick r:id="" action="ppaction://media"/>
            <a:extLst>
              <a:ext uri="{FF2B5EF4-FFF2-40B4-BE49-F238E27FC236}">
                <a16:creationId xmlns:a16="http://schemas.microsoft.com/office/drawing/2014/main" id="{605B7526-A309-48D9-9F29-BEA1B51AF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lum bright="27000" contrast="40000"/>
          </a:blip>
          <a:srcRect l="5203" t="6666" r="5529" b="7263"/>
          <a:stretch/>
        </p:blipFill>
        <p:spPr>
          <a:xfrm rot="7495639">
            <a:off x="7443308" y="2502804"/>
            <a:ext cx="3833091" cy="27718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75367-95AC-48CD-8F0A-F2099006C1C2}"/>
              </a:ext>
            </a:extLst>
          </p:cNvPr>
          <p:cNvSpPr/>
          <p:nvPr/>
        </p:nvSpPr>
        <p:spPr>
          <a:xfrm>
            <a:off x="8297812" y="-124742"/>
            <a:ext cx="2124084" cy="2343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  <p:pic>
        <p:nvPicPr>
          <p:cNvPr id="6" name="ROSEOPENING">
            <a:hlinkClick r:id="" action="ppaction://media"/>
            <a:extLst>
              <a:ext uri="{FF2B5EF4-FFF2-40B4-BE49-F238E27FC236}">
                <a16:creationId xmlns:a16="http://schemas.microsoft.com/office/drawing/2014/main" id="{D620C797-3CBB-456F-8516-261758554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03" t="6666" r="5529" b="7263"/>
          <a:stretch/>
        </p:blipFill>
        <p:spPr>
          <a:xfrm rot="7495639">
            <a:off x="3424196" y="-83332"/>
            <a:ext cx="3833091" cy="2771835"/>
          </a:xfrm>
          <a:prstGeom prst="rect">
            <a:avLst/>
          </a:prstGeom>
        </p:spPr>
      </p:pic>
      <p:pic>
        <p:nvPicPr>
          <p:cNvPr id="10" name="ROSEOPENING">
            <a:hlinkClick r:id="" action="ppaction://media"/>
            <a:extLst>
              <a:ext uri="{FF2B5EF4-FFF2-40B4-BE49-F238E27FC236}">
                <a16:creationId xmlns:a16="http://schemas.microsoft.com/office/drawing/2014/main" id="{5D5AC303-1701-4AB2-BBCE-A0C0B01CC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40000" contrast="40000"/>
          </a:blip>
          <a:srcRect l="5203" t="6666" r="5529" b="7263"/>
          <a:stretch/>
        </p:blipFill>
        <p:spPr>
          <a:xfrm rot="7495639">
            <a:off x="-794332" y="436302"/>
            <a:ext cx="4554126" cy="3293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A2FA0-30D1-42D2-9171-D2AB8E2681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F84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43818">
            <a:off x="9665721" y="4606314"/>
            <a:ext cx="1320468" cy="207186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6F7-6B2C-447A-862D-C6DFCA9DD48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182" y="3187899"/>
            <a:ext cx="1320468" cy="207186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6AFDB-9AE4-4E26-B626-03EF5481E67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54059">
            <a:off x="4988398" y="2097246"/>
            <a:ext cx="1511647" cy="23718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21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OSEOPENING">
            <a:hlinkClick r:id="" action="ppaction://media"/>
            <a:extLst>
              <a:ext uri="{FF2B5EF4-FFF2-40B4-BE49-F238E27FC236}">
                <a16:creationId xmlns:a16="http://schemas.microsoft.com/office/drawing/2014/main" id="{605B7526-A309-48D9-9F29-BEA1B51AF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03" t="6666" r="5529" b="7263"/>
          <a:stretch/>
        </p:blipFill>
        <p:spPr>
          <a:xfrm rot="7495639">
            <a:off x="-406396" y="-83331"/>
            <a:ext cx="3833091" cy="2771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6F7-6B2C-447A-862D-C6DFCA9DD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37" y="791797"/>
            <a:ext cx="4004102" cy="62825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75367-95AC-48CD-8F0A-F2099006C1C2}"/>
              </a:ext>
            </a:extLst>
          </p:cNvPr>
          <p:cNvSpPr/>
          <p:nvPr/>
        </p:nvSpPr>
        <p:spPr>
          <a:xfrm>
            <a:off x="7944580" y="1302586"/>
            <a:ext cx="21579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2336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0" y="694343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6711EA4-4C6B-4E5C-8CA4-33E8D53FC203}"/>
              </a:ext>
            </a:extLst>
          </p:cNvPr>
          <p:cNvSpPr/>
          <p:nvPr/>
        </p:nvSpPr>
        <p:spPr>
          <a:xfrm>
            <a:off x="535709" y="2775994"/>
            <a:ext cx="2678546" cy="2224649"/>
          </a:xfrm>
          <a:prstGeom prst="wedgeEllipseCallout">
            <a:avLst>
              <a:gd name="adj1" fmla="val -174"/>
              <a:gd name="adj2" fmla="val -87239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POSITION OR LOCATION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FD03D1B-6BA6-4CBA-ABC6-2755966CBC7D}"/>
              </a:ext>
            </a:extLst>
          </p:cNvPr>
          <p:cNvSpPr/>
          <p:nvPr/>
        </p:nvSpPr>
        <p:spPr>
          <a:xfrm>
            <a:off x="355600" y="5130799"/>
            <a:ext cx="2190945" cy="1648691"/>
          </a:xfrm>
          <a:prstGeom prst="wedgeEllipseCallout">
            <a:avLst>
              <a:gd name="adj1" fmla="val 100157"/>
              <a:gd name="adj2" fmla="val -34559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OR METHOD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CB2E3CD-7738-49AE-850A-92B2BA306001}"/>
              </a:ext>
            </a:extLst>
          </p:cNvPr>
          <p:cNvSpPr/>
          <p:nvPr/>
        </p:nvSpPr>
        <p:spPr>
          <a:xfrm>
            <a:off x="9023864" y="2775994"/>
            <a:ext cx="2812536" cy="2355273"/>
          </a:xfrm>
          <a:prstGeom prst="wedgeEllipseCallout">
            <a:avLst>
              <a:gd name="adj1" fmla="val -29369"/>
              <a:gd name="adj2" fmla="val -74756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LIMIT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 OR SEASON</a:t>
            </a:r>
          </a:p>
        </p:txBody>
      </p:sp>
    </p:spTree>
    <p:extLst>
      <p:ext uri="{BB962C8B-B14F-4D97-AF65-F5344CB8AC3E}">
        <p14:creationId xmlns:p14="http://schemas.microsoft.com/office/powerpoint/2010/main" val="6291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6" grpId="1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56656AB-6473-4637-8810-2E3EC98F2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77535">
            <a:off x="1183347" y="157091"/>
            <a:ext cx="3404143" cy="67920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A891904-E602-4ACB-9AD1-696C91519520}"/>
              </a:ext>
            </a:extLst>
          </p:cNvPr>
          <p:cNvSpPr/>
          <p:nvPr/>
        </p:nvSpPr>
        <p:spPr>
          <a:xfrm rot="20571859">
            <a:off x="1791853" y="4396511"/>
            <a:ext cx="2512292" cy="1948872"/>
          </a:xfrm>
          <a:prstGeom prst="ellipse">
            <a:avLst/>
          </a:prstGeom>
          <a:solidFill>
            <a:srgbClr val="F2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B9A32-C84D-490C-8A95-34486D8CD202}"/>
              </a:ext>
            </a:extLst>
          </p:cNvPr>
          <p:cNvSpPr/>
          <p:nvPr/>
        </p:nvSpPr>
        <p:spPr>
          <a:xfrm>
            <a:off x="1588936" y="4720304"/>
            <a:ext cx="332571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F95A7-0DDE-4A7F-AF5C-CC0429444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817" y="-383370"/>
            <a:ext cx="42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0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6EC0168-61FC-432C-B6F7-BD5BBC726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4" t="11748" r="13570" b="16713"/>
          <a:stretch/>
        </p:blipFill>
        <p:spPr>
          <a:xfrm>
            <a:off x="6096000" y="577921"/>
            <a:ext cx="2061410" cy="2128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9E6E91-BBAC-4F62-B0A5-E9B3CEA6A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6" t="6912" r="5658" b="2099"/>
          <a:stretch/>
        </p:blipFill>
        <p:spPr>
          <a:xfrm>
            <a:off x="4810897" y="897576"/>
            <a:ext cx="1771945" cy="3253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6F72DF-B14D-4B74-931A-BCEC1F79E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79" y="807589"/>
            <a:ext cx="1852884" cy="33713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65CA6B-9854-4B00-BEB1-156A7317D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381" y="807589"/>
            <a:ext cx="1686516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49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2322BA5-091C-4C61-A745-1D35A119A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40" y="425115"/>
            <a:ext cx="3460763" cy="5430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EC0168-61FC-432C-B6F7-BD5BBC726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4" t="11748" r="13570" b="16713"/>
          <a:stretch/>
        </p:blipFill>
        <p:spPr>
          <a:xfrm>
            <a:off x="1034716" y="3077106"/>
            <a:ext cx="2061410" cy="2128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74D0B7-45B6-4D00-9065-522E87B20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375" y="914400"/>
            <a:ext cx="2148708" cy="337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18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42FC22-455D-4207-B63B-011D5F8E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51" y="2662439"/>
            <a:ext cx="1127993" cy="17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0" y="694343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503F0-2F21-4275-AE07-A59DBB6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6" t="6912" r="5658" b="2099"/>
          <a:stretch/>
        </p:blipFill>
        <p:spPr>
          <a:xfrm>
            <a:off x="8997035" y="1583241"/>
            <a:ext cx="2190944" cy="3955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0FEF4-ED37-4C15-8D8E-79CE78E2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86726">
            <a:off x="1965303" y="4304359"/>
            <a:ext cx="1548137" cy="2704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055A01-D288-43E9-BA95-0F4533E75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8491">
            <a:off x="1141826" y="1790637"/>
            <a:ext cx="1412193" cy="254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3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4" y="1168928"/>
            <a:ext cx="11876852" cy="6296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47B3F9-94D3-4E62-B371-E27EB75B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213" y="231494"/>
            <a:ext cx="2257172" cy="40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0" y="694343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6711EA4-4C6B-4E5C-8CA4-33E8D53FC203}"/>
              </a:ext>
            </a:extLst>
          </p:cNvPr>
          <p:cNvSpPr/>
          <p:nvPr/>
        </p:nvSpPr>
        <p:spPr>
          <a:xfrm>
            <a:off x="535709" y="2775994"/>
            <a:ext cx="2678546" cy="2224649"/>
          </a:xfrm>
          <a:prstGeom prst="wedgeEllipseCallout">
            <a:avLst>
              <a:gd name="adj1" fmla="val -174"/>
              <a:gd name="adj2" fmla="val -87239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POSITION OR LOCATION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FD03D1B-6BA6-4CBA-ABC6-2755966CBC7D}"/>
              </a:ext>
            </a:extLst>
          </p:cNvPr>
          <p:cNvSpPr/>
          <p:nvPr/>
        </p:nvSpPr>
        <p:spPr>
          <a:xfrm>
            <a:off x="355600" y="5130799"/>
            <a:ext cx="2190945" cy="1648691"/>
          </a:xfrm>
          <a:prstGeom prst="wedgeEllipseCallout">
            <a:avLst>
              <a:gd name="adj1" fmla="val 100157"/>
              <a:gd name="adj2" fmla="val -34559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OR METHOD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CB2E3CD-7738-49AE-850A-92B2BA306001}"/>
              </a:ext>
            </a:extLst>
          </p:cNvPr>
          <p:cNvSpPr/>
          <p:nvPr/>
        </p:nvSpPr>
        <p:spPr>
          <a:xfrm>
            <a:off x="9023864" y="2775994"/>
            <a:ext cx="2812536" cy="2355273"/>
          </a:xfrm>
          <a:prstGeom prst="wedgeEllipseCallout">
            <a:avLst>
              <a:gd name="adj1" fmla="val -29369"/>
              <a:gd name="adj2" fmla="val -74756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LIMIT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 OR SEASON</a:t>
            </a:r>
          </a:p>
        </p:txBody>
      </p:sp>
    </p:spTree>
    <p:extLst>
      <p:ext uri="{BB962C8B-B14F-4D97-AF65-F5344CB8AC3E}">
        <p14:creationId xmlns:p14="http://schemas.microsoft.com/office/powerpoint/2010/main" val="139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67ACE-B3B6-4303-BC07-8438737DD3AC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00BC1-F909-449B-9DF1-9991C2979834}"/>
              </a:ext>
            </a:extLst>
          </p:cNvPr>
          <p:cNvSpPr/>
          <p:nvPr/>
        </p:nvSpPr>
        <p:spPr>
          <a:xfrm rot="1019163">
            <a:off x="13059" y="967844"/>
            <a:ext cx="4847303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57131-F575-46D8-B89F-73C559222CE2}"/>
              </a:ext>
            </a:extLst>
          </p:cNvPr>
          <p:cNvSpPr txBox="1"/>
          <p:nvPr/>
        </p:nvSpPr>
        <p:spPr>
          <a:xfrm>
            <a:off x="1642747" y="5395821"/>
            <a:ext cx="10583496" cy="190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MIDNIGHT MOST CHILDREN ARE ASLEEP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98C6F0-987A-48A5-B518-0253A3B44878}"/>
              </a:ext>
            </a:extLst>
          </p:cNvPr>
          <p:cNvSpPr/>
          <p:nvPr/>
        </p:nvSpPr>
        <p:spPr>
          <a:xfrm>
            <a:off x="257150" y="4990531"/>
            <a:ext cx="14730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4050A65-ABF6-42C1-8CEB-0FCBCD4A68BB}"/>
              </a:ext>
            </a:extLst>
          </p:cNvPr>
          <p:cNvSpPr/>
          <p:nvPr/>
        </p:nvSpPr>
        <p:spPr>
          <a:xfrm>
            <a:off x="1357514" y="1419198"/>
            <a:ext cx="3260668" cy="3069453"/>
          </a:xfrm>
          <a:prstGeom prst="wedgeEllipseCallout">
            <a:avLst>
              <a:gd name="adj1" fmla="val -30593"/>
              <a:gd name="adj2" fmla="val 66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LIMIT</a:t>
            </a:r>
          </a:p>
        </p:txBody>
      </p:sp>
    </p:spTree>
    <p:extLst>
      <p:ext uri="{BB962C8B-B14F-4D97-AF65-F5344CB8AC3E}">
        <p14:creationId xmlns:p14="http://schemas.microsoft.com/office/powerpoint/2010/main" val="84488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OSEOPENING">
            <a:hlinkClick r:id="" action="ppaction://media"/>
            <a:extLst>
              <a:ext uri="{FF2B5EF4-FFF2-40B4-BE49-F238E27FC236}">
                <a16:creationId xmlns:a16="http://schemas.microsoft.com/office/drawing/2014/main" id="{605B7526-A309-48D9-9F29-BEA1B51AFA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"/>
                </p14:media>
              </p:ext>
            </p:extLst>
          </p:nvPr>
        </p:nvPicPr>
        <p:blipFill rotWithShape="1">
          <a:blip r:embed="rId4"/>
          <a:srcRect l="5203" t="6666" r="5529" b="7263"/>
          <a:stretch>
            <a:fillRect/>
          </a:stretch>
        </p:blipFill>
        <p:spPr>
          <a:xfrm rot="7495639">
            <a:off x="-92360" y="627869"/>
            <a:ext cx="3833091" cy="2771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F4EE9B-A02C-47C6-8EE5-637C66240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7535">
            <a:off x="1665031" y="2292909"/>
            <a:ext cx="1280271" cy="2554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6656AB-6473-4637-8810-2E3EC98F2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77535">
            <a:off x="5415764" y="564442"/>
            <a:ext cx="2029112" cy="3557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87BBC9-AE5A-4FCB-BFD9-906A44F2AA7D}"/>
              </a:ext>
            </a:extLst>
          </p:cNvPr>
          <p:cNvSpPr txBox="1"/>
          <p:nvPr/>
        </p:nvSpPr>
        <p:spPr>
          <a:xfrm>
            <a:off x="7841671" y="4941750"/>
            <a:ext cx="4467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USE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D85B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1753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0023 C 0.00013 0.00324 0.00052 0.00648 0.00065 0.00995 C 0.00183 0.03657 0.00209 0.06319 0.00378 0.09028 C 0.00391 0.09236 0.00534 0.09375 0.00599 0.09583 C 0.00716 0.09838 0.00795 0.10116 0.00912 0.10394 C 0.01498 0.1169 0.02097 0.12963 0.02696 0.14282 C 0.03047 0.15046 0.03503 0.15764 0.03776 0.16574 C 0.03815 0.16736 0.03841 0.16921 0.03933 0.17037 C 0.04154 0.17384 0.04453 0.17639 0.04701 0.17963 C 0.05104 0.18495 0.0543 0.1912 0.0586 0.1963 C 0.06042 0.19838 0.07292 0.21065 0.07878 0.21482 C 0.08321 0.21806 0.08789 0.22107 0.09271 0.22407 C 0.0974 0.22685 0.10235 0.22963 0.10729 0.23218 C 0.10834 0.23264 0.10938 0.23264 0.11042 0.2331 C 0.11276 0.23426 0.11498 0.23611 0.11732 0.23681 C 0.15651 0.25116 0.1293 0.24144 0.14597 0.24514 C 0.17617 0.25208 0.1599 0.25 0.18386 0.25162 C 0.19362 0.25324 0.19271 0.25301 0.20703 0.25602 C 0.20808 0.25648 0.20899 0.25718 0.21016 0.25718 C 0.23177 0.25764 0.25339 0.25764 0.27513 0.2581 C 0.32045 0.26019 0.31589 0.26088 0.36393 0.25903 C 0.36446 0.25903 0.36498 0.25833 0.3655 0.2581 L 0.36641 0.25718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52A37-1BD7-4B42-8854-62FD2FD2DD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568" y="1864063"/>
            <a:ext cx="8412888" cy="43152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7A8D66-4F47-40C0-B174-C785F5525AC8}"/>
              </a:ext>
            </a:extLst>
          </p:cNvPr>
          <p:cNvSpPr/>
          <p:nvPr/>
        </p:nvSpPr>
        <p:spPr>
          <a:xfrm>
            <a:off x="4375230" y="3761772"/>
            <a:ext cx="4467828" cy="217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59D6B3-DAA5-428E-8549-3D3E6B3BB518}"/>
              </a:ext>
            </a:extLst>
          </p:cNvPr>
          <p:cNvSpPr/>
          <p:nvPr/>
        </p:nvSpPr>
        <p:spPr>
          <a:xfrm>
            <a:off x="6904827" y="1585731"/>
            <a:ext cx="4467828" cy="2176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23AC7-459B-4E3E-A8A7-778738164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535">
            <a:off x="5415764" y="564442"/>
            <a:ext cx="2029112" cy="355727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9C557B4-87D5-4BA1-86CB-6A698B0FEC26}"/>
              </a:ext>
            </a:extLst>
          </p:cNvPr>
          <p:cNvSpPr/>
          <p:nvPr/>
        </p:nvSpPr>
        <p:spPr>
          <a:xfrm>
            <a:off x="129310" y="2733964"/>
            <a:ext cx="2807854" cy="2329489"/>
          </a:xfrm>
          <a:prstGeom prst="wedgeEllipseCallout">
            <a:avLst>
              <a:gd name="adj1" fmla="val 44043"/>
              <a:gd name="adj2" fmla="val -48318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POSITION </a:t>
            </a: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433429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C9B49-604D-4630-B622-B6CC5510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897" y="1196775"/>
            <a:ext cx="2832205" cy="27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D618ED-FBA4-408F-856C-F65CA9540E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568" y="1864063"/>
            <a:ext cx="8412888" cy="4315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0C284-A8B5-4F02-B07F-9A3A348D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535">
            <a:off x="5415764" y="564442"/>
            <a:ext cx="2029112" cy="355727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EDA543C-143A-49CF-9FA5-1D7A81AFEBCB}"/>
              </a:ext>
            </a:extLst>
          </p:cNvPr>
          <p:cNvSpPr/>
          <p:nvPr/>
        </p:nvSpPr>
        <p:spPr>
          <a:xfrm>
            <a:off x="129310" y="2733964"/>
            <a:ext cx="2807854" cy="2329489"/>
          </a:xfrm>
          <a:prstGeom prst="wedgeEllipseCallout">
            <a:avLst>
              <a:gd name="adj1" fmla="val 44043"/>
              <a:gd name="adj2" fmla="val -48318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POSITION </a:t>
            </a: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LOCATION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15C61DB-651E-49B4-8657-F7E59A57A8CC}"/>
              </a:ext>
            </a:extLst>
          </p:cNvPr>
          <p:cNvSpPr/>
          <p:nvPr/>
        </p:nvSpPr>
        <p:spPr>
          <a:xfrm>
            <a:off x="1442224" y="5093189"/>
            <a:ext cx="2999243" cy="1644073"/>
          </a:xfrm>
          <a:prstGeom prst="wedgeEllipseCallout">
            <a:avLst>
              <a:gd name="adj1" fmla="val 59276"/>
              <a:gd name="adj2" fmla="val -29485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METHOD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98EEA6A-6429-4A6C-AB86-B29AB47C21AA}"/>
              </a:ext>
            </a:extLst>
          </p:cNvPr>
          <p:cNvSpPr/>
          <p:nvPr/>
        </p:nvSpPr>
        <p:spPr>
          <a:xfrm>
            <a:off x="8636363" y="3602182"/>
            <a:ext cx="3283527" cy="3069221"/>
          </a:xfrm>
          <a:prstGeom prst="wedgeEllipseCallout">
            <a:avLst>
              <a:gd name="adj1" fmla="val -26618"/>
              <a:gd name="adj2" fmla="val -72474"/>
            </a:avLst>
          </a:prstGeom>
          <a:solidFill>
            <a:srgbClr val="FD6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LIMIT </a:t>
            </a: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</a:t>
            </a:r>
          </a:p>
        </p:txBody>
      </p:sp>
    </p:spTree>
    <p:extLst>
      <p:ext uri="{BB962C8B-B14F-4D97-AF65-F5344CB8AC3E}">
        <p14:creationId xmlns:p14="http://schemas.microsoft.com/office/powerpoint/2010/main" val="41985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B8CEBD-60FE-4C7F-8897-EDF011FDA378}"/>
              </a:ext>
            </a:extLst>
          </p:cNvPr>
          <p:cNvSpPr/>
          <p:nvPr/>
        </p:nvSpPr>
        <p:spPr>
          <a:xfrm>
            <a:off x="9336506" y="885523"/>
            <a:ext cx="2686136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E1A09-9BF0-419E-BB8E-63D84F6C6A1B}"/>
              </a:ext>
            </a:extLst>
          </p:cNvPr>
          <p:cNvSpPr/>
          <p:nvPr/>
        </p:nvSpPr>
        <p:spPr>
          <a:xfrm>
            <a:off x="8987475" y="356864"/>
            <a:ext cx="2521819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51BCA-718D-487F-AF49-2DDD22E35CD5}"/>
              </a:ext>
            </a:extLst>
          </p:cNvPr>
          <p:cNvSpPr/>
          <p:nvPr/>
        </p:nvSpPr>
        <p:spPr>
          <a:xfrm>
            <a:off x="3560518" y="5972111"/>
            <a:ext cx="5516880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8F8B8-66C3-4D02-B27C-753A0B5C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123" y="917962"/>
            <a:ext cx="9315484" cy="4775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52E261-0CD9-4F9B-B6AC-A3BD7CFDAABC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15251B7D-9D71-4F43-8506-8AC4FCED513A}"/>
              </a:ext>
            </a:extLst>
          </p:cNvPr>
          <p:cNvSpPr/>
          <p:nvPr/>
        </p:nvSpPr>
        <p:spPr>
          <a:xfrm>
            <a:off x="4674588" y="1112908"/>
            <a:ext cx="2916837" cy="2652826"/>
          </a:xfrm>
          <a:prstGeom prst="star32">
            <a:avLst/>
          </a:prstGeom>
          <a:solidFill>
            <a:srgbClr val="5B9C5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477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72BF1D-F4D7-425B-AC53-C1D7AF1ED956}"/>
              </a:ext>
            </a:extLst>
          </p:cNvPr>
          <p:cNvSpPr/>
          <p:nvPr/>
        </p:nvSpPr>
        <p:spPr>
          <a:xfrm>
            <a:off x="439838" y="2149521"/>
            <a:ext cx="4234750" cy="20102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4290D2-F243-4220-9BDF-0A7B0DC0E03E}"/>
              </a:ext>
            </a:extLst>
          </p:cNvPr>
          <p:cNvSpPr/>
          <p:nvPr/>
        </p:nvSpPr>
        <p:spPr>
          <a:xfrm>
            <a:off x="7388263" y="2191285"/>
            <a:ext cx="4456497" cy="21692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3AFC7-9E1F-487C-996B-81C547C75634}"/>
              </a:ext>
            </a:extLst>
          </p:cNvPr>
          <p:cNvSpPr/>
          <p:nvPr/>
        </p:nvSpPr>
        <p:spPr>
          <a:xfrm>
            <a:off x="3501028" y="5196352"/>
            <a:ext cx="5189943" cy="15340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08B5E-3596-40E5-96C0-2CCAC6131277}"/>
              </a:ext>
            </a:extLst>
          </p:cNvPr>
          <p:cNvSpPr txBox="1"/>
          <p:nvPr/>
        </p:nvSpPr>
        <p:spPr>
          <a:xfrm>
            <a:off x="7324435" y="382570"/>
            <a:ext cx="4467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USES OF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15A3D-AB4A-4BE5-A707-58156ABB7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935" y="975036"/>
            <a:ext cx="2184156" cy="7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C9B49-604D-4630-B622-B6CC5510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897" y="1196775"/>
            <a:ext cx="2832205" cy="2763896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15ADB8B-07C9-4B76-81DB-A2C6AD18E2B2}"/>
              </a:ext>
            </a:extLst>
          </p:cNvPr>
          <p:cNvSpPr/>
          <p:nvPr/>
        </p:nvSpPr>
        <p:spPr>
          <a:xfrm>
            <a:off x="318655" y="4483482"/>
            <a:ext cx="2863272" cy="1962728"/>
          </a:xfrm>
          <a:prstGeom prst="wedgeEllipseCallout">
            <a:avLst>
              <a:gd name="adj1" fmla="val 66393"/>
              <a:gd name="adj2" fmla="val -58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LEAVING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F323033-4657-487E-A6DA-328CCD5A5D0D}"/>
              </a:ext>
            </a:extLst>
          </p:cNvPr>
          <p:cNvSpPr/>
          <p:nvPr/>
        </p:nvSpPr>
        <p:spPr>
          <a:xfrm>
            <a:off x="8677859" y="3205018"/>
            <a:ext cx="2863272" cy="1962728"/>
          </a:xfrm>
          <a:prstGeom prst="wedgeEllipseCallout">
            <a:avLst>
              <a:gd name="adj1" fmla="val -10975"/>
              <a:gd name="adj2" fmla="val -10691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DA6FC-3802-41A8-9703-F350D4067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5" y="1963970"/>
            <a:ext cx="3044220" cy="19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E7184-57F3-4E96-993A-E1153428A6C3}"/>
              </a:ext>
            </a:extLst>
          </p:cNvPr>
          <p:cNvSpPr/>
          <p:nvPr/>
        </p:nvSpPr>
        <p:spPr>
          <a:xfrm>
            <a:off x="3578795" y="3764313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75C4-8B8B-4911-B312-1D533DD027F1}"/>
              </a:ext>
            </a:extLst>
          </p:cNvPr>
          <p:cNvSpPr/>
          <p:nvPr/>
        </p:nvSpPr>
        <p:spPr>
          <a:xfrm rot="20415890">
            <a:off x="7373763" y="873005"/>
            <a:ext cx="4388424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F40ADA-AE00-4158-949D-98544B347EFF}"/>
              </a:ext>
            </a:extLst>
          </p:cNvPr>
          <p:cNvSpPr/>
          <p:nvPr/>
        </p:nvSpPr>
        <p:spPr>
          <a:xfrm>
            <a:off x="4748806" y="1273277"/>
            <a:ext cx="2694387" cy="256622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F905A-7642-48A7-A5CB-BE1758A78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155" y="2019086"/>
            <a:ext cx="2494038" cy="1074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B40B6-4346-4770-AAD6-541E1AFFD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97" y="1196775"/>
            <a:ext cx="2832205" cy="2763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4B3218-B02D-4EA4-A9AE-1B80F8264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75" y="1963970"/>
            <a:ext cx="3044220" cy="1996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08407C-C717-4A0A-85B4-DE35E4BB1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92" y="5510090"/>
            <a:ext cx="2184156" cy="7705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72C709-DB34-4F8E-84B7-319811657F64}"/>
              </a:ext>
            </a:extLst>
          </p:cNvPr>
          <p:cNvSpPr/>
          <p:nvPr/>
        </p:nvSpPr>
        <p:spPr>
          <a:xfrm>
            <a:off x="2732789" y="5397645"/>
            <a:ext cx="908280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THE CITY IS 12 MILES AWAY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767ACE-B3B6-4303-BC07-8438737DD3AC}"/>
              </a:ext>
            </a:extLst>
          </p:cNvPr>
          <p:cNvSpPr/>
          <p:nvPr/>
        </p:nvSpPr>
        <p:spPr>
          <a:xfrm>
            <a:off x="3647768" y="3637934"/>
            <a:ext cx="5132438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00BC1-F909-449B-9DF1-9991C2979834}"/>
              </a:ext>
            </a:extLst>
          </p:cNvPr>
          <p:cNvSpPr/>
          <p:nvPr/>
        </p:nvSpPr>
        <p:spPr>
          <a:xfrm rot="1019163">
            <a:off x="13059" y="967844"/>
            <a:ext cx="4847303" cy="2461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49BB8-F074-4263-801A-40892A463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897" y="1024045"/>
            <a:ext cx="2832205" cy="276389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550E09A-4BF8-4AB2-AB2D-09A1D0CA4FD3}"/>
              </a:ext>
            </a:extLst>
          </p:cNvPr>
          <p:cNvSpPr/>
          <p:nvPr/>
        </p:nvSpPr>
        <p:spPr>
          <a:xfrm>
            <a:off x="8677859" y="3205018"/>
            <a:ext cx="2863272" cy="1962728"/>
          </a:xfrm>
          <a:prstGeom prst="wedgeEllipseCallout">
            <a:avLst>
              <a:gd name="adj1" fmla="val -10975"/>
              <a:gd name="adj2" fmla="val -10691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3CCC7D-4DEB-41AF-BAE0-75FABE68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79" y="5664559"/>
            <a:ext cx="1793144" cy="6326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CE46E-CE74-4AF6-8558-4BD29BD2CD0C}"/>
              </a:ext>
            </a:extLst>
          </p:cNvPr>
          <p:cNvSpPr/>
          <p:nvPr/>
        </p:nvSpPr>
        <p:spPr>
          <a:xfrm>
            <a:off x="1530357" y="5459777"/>
            <a:ext cx="10596170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WEEK THE NEW SHOP WILL BE OPEN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9B3692-FE00-4DE6-B207-F08BBC999E84}"/>
              </a:ext>
            </a:extLst>
          </p:cNvPr>
          <p:cNvSpPr/>
          <p:nvPr/>
        </p:nvSpPr>
        <p:spPr>
          <a:xfrm rot="3893089">
            <a:off x="7756578" y="459879"/>
            <a:ext cx="3357785" cy="377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FE9B7-9DAF-4842-BA90-95C268503A2D}"/>
              </a:ext>
            </a:extLst>
          </p:cNvPr>
          <p:cNvSpPr/>
          <p:nvPr/>
        </p:nvSpPr>
        <p:spPr>
          <a:xfrm rot="1338499">
            <a:off x="654036" y="298003"/>
            <a:ext cx="4307089" cy="30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B5203-C011-4EEE-B63A-C9C07903F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897" y="1196775"/>
            <a:ext cx="2832205" cy="27638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62AD8-E5C8-4D15-854A-3991F3634FAD}"/>
              </a:ext>
            </a:extLst>
          </p:cNvPr>
          <p:cNvSpPr/>
          <p:nvPr/>
        </p:nvSpPr>
        <p:spPr>
          <a:xfrm>
            <a:off x="432813" y="4965695"/>
            <a:ext cx="11759187" cy="96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DROVE AWAY               PARIS IN A HURRY!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21BCCD-9E70-40E6-9A5E-EB58533DB17C}"/>
              </a:ext>
            </a:extLst>
          </p:cNvPr>
          <p:cNvSpPr/>
          <p:nvPr/>
        </p:nvSpPr>
        <p:spPr>
          <a:xfrm>
            <a:off x="5214796" y="5036675"/>
            <a:ext cx="17624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396955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4C7BD-963B-4343-877C-9708030C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9" y="758908"/>
            <a:ext cx="11177803" cy="57334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B3692-FE00-4DE6-B207-F08BBC999E84}"/>
              </a:ext>
            </a:extLst>
          </p:cNvPr>
          <p:cNvSpPr/>
          <p:nvPr/>
        </p:nvSpPr>
        <p:spPr>
          <a:xfrm rot="3893089">
            <a:off x="7756578" y="459879"/>
            <a:ext cx="3357785" cy="377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FE9B7-9DAF-4842-BA90-95C268503A2D}"/>
              </a:ext>
            </a:extLst>
          </p:cNvPr>
          <p:cNvSpPr/>
          <p:nvPr/>
        </p:nvSpPr>
        <p:spPr>
          <a:xfrm rot="1338499">
            <a:off x="654036" y="298003"/>
            <a:ext cx="4307089" cy="30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A7239B-5461-4A57-91D7-1765E3BD6611}"/>
              </a:ext>
            </a:extLst>
          </p:cNvPr>
          <p:cNvSpPr/>
          <p:nvPr/>
        </p:nvSpPr>
        <p:spPr>
          <a:xfrm>
            <a:off x="5639864" y="3625650"/>
            <a:ext cx="1027654" cy="1361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883B1-994A-477A-9BFF-1D42A92E9C20}"/>
              </a:ext>
            </a:extLst>
          </p:cNvPr>
          <p:cNvSpPr/>
          <p:nvPr/>
        </p:nvSpPr>
        <p:spPr>
          <a:xfrm>
            <a:off x="189279" y="4968420"/>
            <a:ext cx="11503825" cy="96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OFTEN TRAVEL        TRAIN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8D782-B3BF-49C0-BC49-14D810976EF3}"/>
              </a:ext>
            </a:extLst>
          </p:cNvPr>
          <p:cNvSpPr/>
          <p:nvPr/>
        </p:nvSpPr>
        <p:spPr>
          <a:xfrm>
            <a:off x="7610567" y="4667344"/>
            <a:ext cx="14730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CBC8DC-5D6A-477B-B734-9010CB887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23" y="620996"/>
            <a:ext cx="4493141" cy="4395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17913-43A0-4619-9EDD-C3253A69E0FC}"/>
              </a:ext>
            </a:extLst>
          </p:cNvPr>
          <p:cNvSpPr txBox="1"/>
          <p:nvPr/>
        </p:nvSpPr>
        <p:spPr>
          <a:xfrm>
            <a:off x="8099128" y="2785417"/>
            <a:ext cx="332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584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4461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7" grpId="0"/>
      <p:bldP spid="3" grpId="0"/>
      <p:bldP spid="3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6E19BA2-AE97-41AB-B037-D7856AFA6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8" y="2551860"/>
            <a:ext cx="4102964" cy="2592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75E982-7EB7-4ACE-B204-F851E5363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988" y="1167790"/>
            <a:ext cx="7982134" cy="39768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B83DF5-F8F3-4D92-BC94-28964EA7F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0987" y="4166078"/>
            <a:ext cx="6005080" cy="28134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D50652-5E1C-4F8A-97A8-5162D74F0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3619" y="5516390"/>
            <a:ext cx="12581680" cy="1065663"/>
          </a:xfrm>
          <a:prstGeom prst="rect">
            <a:avLst/>
          </a:prstGeom>
        </p:spPr>
      </p:pic>
      <p:pic>
        <p:nvPicPr>
          <p:cNvPr id="35" name="carmix">
            <a:hlinkClick r:id="" action="ppaction://media"/>
            <a:extLst>
              <a:ext uri="{FF2B5EF4-FFF2-40B4-BE49-F238E27FC236}">
                <a16:creationId xmlns:a16="http://schemas.microsoft.com/office/drawing/2014/main" id="{E18C0EDA-293A-4ECB-9E03-7775C14488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2675" y="418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75E982-7EB7-4ACE-B204-F851E536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988" y="1167790"/>
            <a:ext cx="7982134" cy="3976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E19BA2-AE97-41AB-B037-D7856AFA6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8" y="2551860"/>
            <a:ext cx="4102964" cy="25927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D50652-5E1C-4F8A-97A8-5162D74F0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619" y="5516390"/>
            <a:ext cx="12581680" cy="10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149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1616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07255-61B9-46AF-B619-6006654DA5DB}"/>
              </a:ext>
            </a:extLst>
          </p:cNvPr>
          <p:cNvSpPr txBox="1"/>
          <p:nvPr/>
        </p:nvSpPr>
        <p:spPr>
          <a:xfrm>
            <a:off x="5176982" y="129309"/>
            <a:ext cx="183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5139E-B018-493C-8770-8992F99F4C09}"/>
              </a:ext>
            </a:extLst>
          </p:cNvPr>
          <p:cNvSpPr/>
          <p:nvPr/>
        </p:nvSpPr>
        <p:spPr>
          <a:xfrm>
            <a:off x="183784" y="372646"/>
            <a:ext cx="12228445" cy="513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LIBRARY WILL BE OPEN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WEDNESDAY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THE CITY IS 12 MILES AWAY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 COMES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SCOTLAND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GOT THIS BOOK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JANE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RAN AWAY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HOME WHEN HE WAS 12 YEARS OLD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4EF9F686-5405-4534-81E0-316A19B29FBE}"/>
              </a:ext>
            </a:extLst>
          </p:cNvPr>
          <p:cNvSpPr/>
          <p:nvPr/>
        </p:nvSpPr>
        <p:spPr>
          <a:xfrm rot="284612">
            <a:off x="10438413" y="1175636"/>
            <a:ext cx="1590261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0F2EF07-0D42-42A9-91A8-9830461FEA9D}"/>
              </a:ext>
            </a:extLst>
          </p:cNvPr>
          <p:cNvSpPr/>
          <p:nvPr/>
        </p:nvSpPr>
        <p:spPr>
          <a:xfrm rot="284612">
            <a:off x="542657" y="1540268"/>
            <a:ext cx="2520679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7DCCD80-807B-4D97-A49E-9E3A284C95AF}"/>
              </a:ext>
            </a:extLst>
          </p:cNvPr>
          <p:cNvSpPr/>
          <p:nvPr/>
        </p:nvSpPr>
        <p:spPr>
          <a:xfrm rot="284612">
            <a:off x="9018763" y="2664302"/>
            <a:ext cx="1936552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A4C3DF8-DF8A-4F18-81E1-803520AE03CB}"/>
              </a:ext>
            </a:extLst>
          </p:cNvPr>
          <p:cNvSpPr/>
          <p:nvPr/>
        </p:nvSpPr>
        <p:spPr>
          <a:xfrm rot="284612">
            <a:off x="2141805" y="3484593"/>
            <a:ext cx="1891144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19AAA74-7352-4CFD-BF31-65E3FCDA64AC}"/>
              </a:ext>
            </a:extLst>
          </p:cNvPr>
          <p:cNvSpPr/>
          <p:nvPr/>
        </p:nvSpPr>
        <p:spPr>
          <a:xfrm rot="284612">
            <a:off x="259595" y="5469321"/>
            <a:ext cx="3490792" cy="5162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5199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410DE35-2844-40CD-99DA-93B142C49B12}"/>
              </a:ext>
            </a:extLst>
          </p:cNvPr>
          <p:cNvSpPr/>
          <p:nvPr/>
        </p:nvSpPr>
        <p:spPr>
          <a:xfrm>
            <a:off x="5023587" y="1336437"/>
            <a:ext cx="2190945" cy="222464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B3692-FE00-4DE6-B207-F08BBC999E84}"/>
              </a:ext>
            </a:extLst>
          </p:cNvPr>
          <p:cNvSpPr/>
          <p:nvPr/>
        </p:nvSpPr>
        <p:spPr>
          <a:xfrm rot="3893089">
            <a:off x="7756578" y="459879"/>
            <a:ext cx="3357785" cy="377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FE9B7-9DAF-4842-BA90-95C268503A2D}"/>
              </a:ext>
            </a:extLst>
          </p:cNvPr>
          <p:cNvSpPr/>
          <p:nvPr/>
        </p:nvSpPr>
        <p:spPr>
          <a:xfrm rot="1338499">
            <a:off x="654036" y="298003"/>
            <a:ext cx="4307089" cy="30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A7239B-5461-4A57-91D7-1765E3BD6611}"/>
              </a:ext>
            </a:extLst>
          </p:cNvPr>
          <p:cNvSpPr/>
          <p:nvPr/>
        </p:nvSpPr>
        <p:spPr>
          <a:xfrm>
            <a:off x="5639864" y="3625650"/>
            <a:ext cx="1027654" cy="1361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A6E861-93AD-4830-86C1-A5C2A5B2DE25}"/>
              </a:ext>
            </a:extLst>
          </p:cNvPr>
          <p:cNvSpPr/>
          <p:nvPr/>
        </p:nvSpPr>
        <p:spPr>
          <a:xfrm>
            <a:off x="-1058694" y="5921924"/>
            <a:ext cx="14309388" cy="96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CARS ARE POWERED  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ELECTRICITY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A61C-F82F-4543-AD3C-44CAEADF0523}"/>
              </a:ext>
            </a:extLst>
          </p:cNvPr>
          <p:cNvSpPr/>
          <p:nvPr/>
        </p:nvSpPr>
        <p:spPr>
          <a:xfrm>
            <a:off x="7214532" y="5701685"/>
            <a:ext cx="11501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60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42BEEC-0965-43C0-A46E-D3AD989D8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5086" y="1336437"/>
            <a:ext cx="4318288" cy="435266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85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B8CEBD-60FE-4C7F-8897-EDF011FDA378}"/>
              </a:ext>
            </a:extLst>
          </p:cNvPr>
          <p:cNvSpPr/>
          <p:nvPr/>
        </p:nvSpPr>
        <p:spPr>
          <a:xfrm>
            <a:off x="9336506" y="885523"/>
            <a:ext cx="2686136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E1A09-9BF0-419E-BB8E-63D84F6C6A1B}"/>
              </a:ext>
            </a:extLst>
          </p:cNvPr>
          <p:cNvSpPr/>
          <p:nvPr/>
        </p:nvSpPr>
        <p:spPr>
          <a:xfrm>
            <a:off x="8987475" y="356864"/>
            <a:ext cx="2521819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51BCA-718D-487F-AF49-2DDD22E35CD5}"/>
              </a:ext>
            </a:extLst>
          </p:cNvPr>
          <p:cNvSpPr/>
          <p:nvPr/>
        </p:nvSpPr>
        <p:spPr>
          <a:xfrm>
            <a:off x="3560518" y="5972111"/>
            <a:ext cx="5516880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8F8B8-66C3-4D02-B27C-753A0B5C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123" y="917962"/>
            <a:ext cx="9315484" cy="4775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52E261-0CD9-4F9B-B6AC-A3BD7CFDAABC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15251B7D-9D71-4F43-8506-8AC4FCED513A}"/>
              </a:ext>
            </a:extLst>
          </p:cNvPr>
          <p:cNvSpPr/>
          <p:nvPr/>
        </p:nvSpPr>
        <p:spPr>
          <a:xfrm>
            <a:off x="4674588" y="1112908"/>
            <a:ext cx="2926362" cy="2652826"/>
          </a:xfrm>
          <a:prstGeom prst="star32">
            <a:avLst/>
          </a:prstGeom>
          <a:solidFill>
            <a:srgbClr val="5B9C5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477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72BF1D-F4D7-425B-AC53-C1D7AF1ED956}"/>
              </a:ext>
            </a:extLst>
          </p:cNvPr>
          <p:cNvSpPr/>
          <p:nvPr/>
        </p:nvSpPr>
        <p:spPr>
          <a:xfrm>
            <a:off x="439838" y="2149521"/>
            <a:ext cx="4234750" cy="20102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4290D2-F243-4220-9BDF-0A7B0DC0E03E}"/>
              </a:ext>
            </a:extLst>
          </p:cNvPr>
          <p:cNvSpPr/>
          <p:nvPr/>
        </p:nvSpPr>
        <p:spPr>
          <a:xfrm>
            <a:off x="7388263" y="2191285"/>
            <a:ext cx="4456497" cy="21692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3AFC7-9E1F-487C-996B-81C547C75634}"/>
              </a:ext>
            </a:extLst>
          </p:cNvPr>
          <p:cNvSpPr/>
          <p:nvPr/>
        </p:nvSpPr>
        <p:spPr>
          <a:xfrm>
            <a:off x="3501028" y="5196352"/>
            <a:ext cx="5189943" cy="15340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432</Words>
  <Application>Microsoft Office PowerPoint</Application>
  <PresentationFormat>Widescreen</PresentationFormat>
  <Paragraphs>189</Paragraphs>
  <Slides>73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31</cp:revision>
  <dcterms:created xsi:type="dcterms:W3CDTF">2018-09-19T23:13:06Z</dcterms:created>
  <dcterms:modified xsi:type="dcterms:W3CDTF">2019-03-04T13:58:34Z</dcterms:modified>
</cp:coreProperties>
</file>