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9" r:id="rId2"/>
    <p:sldId id="557" r:id="rId3"/>
    <p:sldId id="562" r:id="rId4"/>
    <p:sldId id="5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62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D1FA-8BA1-4FC1-9E04-EB845D974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5EA2-1558-42B0-B530-025C30F89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ED7D6-3E79-4419-8E8A-C8EAAA10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C4CE-2D2F-428E-B7E6-1F09D1E0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95DA-E336-4DEC-A9C9-A0CA5AFF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1B6B-0FF8-4886-A0E3-022A4F44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F67FA-3EEA-4707-A6BF-B11D49C5E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67F0-312C-46A1-B7E5-3E2C4614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91D0-3886-45D9-953C-8F8EEC9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2B9F-05C3-44FC-B256-0E94EA12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324BA-7712-42BD-AFBD-153966BC6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EFE31-0267-4678-B8DB-28FD25907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DDC5B-CE3C-4D07-8033-E7A09EEE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A6AB-E670-496D-91CE-D208D0EE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8061-0C8D-48C2-A01D-B2C68654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0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BD7F-45B8-432E-AEDA-03A429B8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4416-C24E-4274-8DAD-D7C612586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1AFB-BFCE-444E-A387-0F674814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159B-A644-4E40-817E-8236DEBD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AF2C-60C8-4457-88C4-B1CE69D8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7F8B-7777-4F65-B91E-FC937425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07927-8C03-4026-BC10-049DD996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F2496-9ECC-49DC-8A22-A4493D87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4564-B2E4-4921-95E0-8D740E0C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33E8C-8E16-40E7-A724-10A465E0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2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38F7-9EE2-4BC3-8AB6-BF11DFDF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8E6C-0C66-4D26-8FB7-B8C895013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2C1B-C110-44FE-843C-037CB548C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9E772-F4DF-4872-95DC-40F80D36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F9DA-82BA-49D6-A93E-856E7BB4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9CE5C-064A-4F76-A9A3-ADAA7D9E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C6A9-AE65-4E41-A4DF-F0C28969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04593-D480-44CF-ACEE-029CCB771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E2251-03BC-4210-A443-81D148E98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ABDD9-69A9-4A0C-844F-9818D0585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93C5-D6AD-4E19-AD08-E88291728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4485-9B65-42A4-A8F3-FC758EBC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D9504-29CB-4EEB-9520-3205CDC1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854A1-BB82-495F-A2A4-E6DB2B6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6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EE23-9D99-4426-A718-450FCDF2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E3537-B843-4D95-A48E-2E3D4BEC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AE279-2B50-46FB-B553-1D88D711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E38AF-E826-403E-ADA7-DF8E0D85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87587-F80F-4B92-99B7-3EA249B0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25D00-4BEF-43C9-BE80-FB1FD3C3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AF4E-733C-47C8-B7F8-6D4FE889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1D3B-220E-4DCA-8640-440A8264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EF1-5D18-4AA5-8703-2B37C1DB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BA5F4-CB43-4F43-9975-4099310FF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E12CA-6172-4AF5-80EE-9834A00A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5C3-5478-4650-A847-620A0393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4FB52-7B31-4045-9E5E-3097B30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0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05E9-EED0-4172-9149-793B5D0B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6CB3D-B4BC-4819-A963-51E5ECAB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46EA2-7E8E-431C-86DF-2A9BEB1C4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CED5D-61B9-4C32-999A-43C27C3A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3D01-38E9-4B79-93EA-D1B052BD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4E991-75B5-49CC-816E-E81AE7F3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417CC-BAB6-488F-BFDE-DABCB777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CC12C-623A-4855-A7D6-2B3716E57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CA46-C3AE-4A80-8EEB-9D39620B4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B3988-325D-4159-8C02-F0C78F9C94B6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801C-5223-4A1E-B44D-7680DD790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B205B-56B8-4683-A669-C59AE81A3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A62D-1823-4B83-A253-AB34A317C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2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32 Points 2"/>
          <p:cNvSpPr/>
          <p:nvPr/>
        </p:nvSpPr>
        <p:spPr>
          <a:xfrm>
            <a:off x="4455318" y="693017"/>
            <a:ext cx="5990181" cy="5856973"/>
          </a:xfrm>
          <a:prstGeom prst="star32">
            <a:avLst/>
          </a:prstGeom>
          <a:solidFill>
            <a:srgbClr val="FFF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IDEA</a:t>
            </a:r>
          </a:p>
        </p:txBody>
      </p:sp>
      <p:sp>
        <p:nvSpPr>
          <p:cNvPr id="4" name="Oval 3"/>
          <p:cNvSpPr/>
          <p:nvPr/>
        </p:nvSpPr>
        <p:spPr>
          <a:xfrm>
            <a:off x="-1181819" y="2113472"/>
            <a:ext cx="5333843" cy="52362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81" r="48192"/>
          <a:stretch/>
        </p:blipFill>
        <p:spPr>
          <a:xfrm>
            <a:off x="897692" y="1378363"/>
            <a:ext cx="2958860" cy="41012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79" y="2252059"/>
            <a:ext cx="456411" cy="777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27" y="1442538"/>
            <a:ext cx="1487913" cy="1283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091" y="1557936"/>
            <a:ext cx="1311583" cy="1131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48" y="1521221"/>
            <a:ext cx="1356611" cy="11702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091" y="1544751"/>
            <a:ext cx="1302058" cy="11232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54" y="1442538"/>
            <a:ext cx="1481186" cy="12777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1239">
            <a:off x="1407864" y="1473818"/>
            <a:ext cx="1466510" cy="12651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23D30BE-3927-438D-B97C-1DAB40D02B01}"/>
              </a:ext>
            </a:extLst>
          </p:cNvPr>
          <p:cNvSpPr/>
          <p:nvPr/>
        </p:nvSpPr>
        <p:spPr>
          <a:xfrm>
            <a:off x="444916" y="-245853"/>
            <a:ext cx="11302167" cy="7349706"/>
          </a:xfrm>
          <a:prstGeom prst="ellipse">
            <a:avLst/>
          </a:prstGeom>
          <a:solidFill>
            <a:srgbClr val="FFF00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31917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grpId="2" nodeType="clickEffect">
                                  <p:stCondLst>
                                    <p:cond delay="1000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2272">
            <a:off x="541355" y="656322"/>
            <a:ext cx="3736062" cy="2355362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F6AEF62-B6BA-4E84-8F45-B5AFBA980198}"/>
              </a:ext>
            </a:extLst>
          </p:cNvPr>
          <p:cNvSpPr/>
          <p:nvPr/>
        </p:nvSpPr>
        <p:spPr>
          <a:xfrm>
            <a:off x="3468404" y="862378"/>
            <a:ext cx="4469259" cy="5096891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EXPRESS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INFORM</a:t>
            </a:r>
          </a:p>
        </p:txBody>
      </p:sp>
      <p:sp>
        <p:nvSpPr>
          <p:cNvPr id="12" name="Oval 11"/>
          <p:cNvSpPr/>
          <p:nvPr/>
        </p:nvSpPr>
        <p:spPr>
          <a:xfrm>
            <a:off x="162125" y="6382351"/>
            <a:ext cx="283540" cy="319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EFORE- YO2017-01-06-18-35-20-7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4603" y="6249658"/>
            <a:ext cx="452084" cy="45208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62125" y="2174136"/>
            <a:ext cx="217714" cy="322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067002" y="5970720"/>
            <a:ext cx="847493" cy="704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7794" y="6249658"/>
            <a:ext cx="626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THE VIDEO WHILE YOU CHECK</a:t>
            </a:r>
          </a:p>
        </p:txBody>
      </p:sp>
      <p:sp>
        <p:nvSpPr>
          <p:cNvPr id="20" name="Left Arrow Callout 19"/>
          <p:cNvSpPr/>
          <p:nvPr/>
        </p:nvSpPr>
        <p:spPr>
          <a:xfrm>
            <a:off x="7417303" y="1182224"/>
            <a:ext cx="3988765" cy="1528154"/>
          </a:xfrm>
          <a:prstGeom prst="leftArrowCallout">
            <a:avLst/>
          </a:prstGeom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glow rad="6985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SPEAK A THOUGHT OR FEELING</a:t>
            </a:r>
          </a:p>
        </p:txBody>
      </p:sp>
      <p:sp>
        <p:nvSpPr>
          <p:cNvPr id="19" name="Left Arrow Callout 19"/>
          <p:cNvSpPr/>
          <p:nvPr/>
        </p:nvSpPr>
        <p:spPr>
          <a:xfrm>
            <a:off x="7275288" y="4433176"/>
            <a:ext cx="3988765" cy="1528154"/>
          </a:xfrm>
          <a:prstGeom prst="leftArrowCallout">
            <a:avLst/>
          </a:prstGeom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glow rad="6985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FACTUAL  NEUTRAL  FORMAL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2778">
            <a:off x="44381" y="3169060"/>
            <a:ext cx="3851172" cy="3573404"/>
          </a:xfrm>
          <a:prstGeom prst="rect">
            <a:avLst/>
          </a:prstGeom>
        </p:spPr>
      </p:pic>
      <p:sp>
        <p:nvSpPr>
          <p:cNvPr id="18" name="Left Arrow Callout 19"/>
          <p:cNvSpPr/>
          <p:nvPr/>
        </p:nvSpPr>
        <p:spPr>
          <a:xfrm>
            <a:off x="6778804" y="2869352"/>
            <a:ext cx="4981732" cy="1387357"/>
          </a:xfrm>
          <a:prstGeom prst="leftArrowCallout">
            <a:avLst>
              <a:gd name="adj1" fmla="val 25000"/>
              <a:gd name="adj2" fmla="val 29274"/>
              <a:gd name="adj3" fmla="val 30129"/>
              <a:gd name="adj4" fmla="val 64977"/>
            </a:avLst>
          </a:prstGeom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glow rad="5334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PERSONAL DIRECT PRIVATE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19792-DB45-4F4A-B77C-6D85746784E3}"/>
              </a:ext>
            </a:extLst>
          </p:cNvPr>
          <p:cNvSpPr/>
          <p:nvPr/>
        </p:nvSpPr>
        <p:spPr>
          <a:xfrm>
            <a:off x="3919987" y="52893"/>
            <a:ext cx="434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WAYS WE COMMUNICATE</a:t>
            </a:r>
          </a:p>
        </p:txBody>
      </p:sp>
    </p:spTree>
    <p:extLst>
      <p:ext uri="{BB962C8B-B14F-4D97-AF65-F5344CB8AC3E}">
        <p14:creationId xmlns:p14="http://schemas.microsoft.com/office/powerpoint/2010/main" val="14894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3" grpId="0" animBg="1"/>
      <p:bldP spid="2" grpId="0"/>
      <p:bldP spid="20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11EC2A-EE32-44BF-9EEC-C690D9AFF8F8}"/>
              </a:ext>
            </a:extLst>
          </p:cNvPr>
          <p:cNvSpPr/>
          <p:nvPr/>
        </p:nvSpPr>
        <p:spPr>
          <a:xfrm>
            <a:off x="1271631" y="479931"/>
            <a:ext cx="9139107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WAYS WE COMMUNICATE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EXPRESS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MEANS SPEAK A THOUGHT OR FEELING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IS PERSONAL DIRECT PRIVATE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IS FACTUAL  NEUTRAL  FORMAL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AD201-498A-4EBA-9853-EB3D8589D8F9}"/>
              </a:ext>
            </a:extLst>
          </p:cNvPr>
          <p:cNvSpPr txBox="1"/>
          <p:nvPr/>
        </p:nvSpPr>
        <p:spPr>
          <a:xfrm>
            <a:off x="2057310" y="1751170"/>
            <a:ext cx="806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AT WEEKENDS IS AWFUL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C8C60-B615-4CF8-8CF9-933276D5D55C}"/>
              </a:ext>
            </a:extLst>
          </p:cNvPr>
          <p:cNvSpPr txBox="1"/>
          <p:nvPr/>
        </p:nvSpPr>
        <p:spPr>
          <a:xfrm>
            <a:off x="1905493" y="3235027"/>
            <a:ext cx="8220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MUST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CLOSE FRIENDS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MY ADVENTURE IN NEW ZEALAND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E2500-AB33-45D7-910F-2CEA9AD71D3A}"/>
              </a:ext>
            </a:extLst>
          </p:cNvPr>
          <p:cNvSpPr txBox="1"/>
          <p:nvPr/>
        </p:nvSpPr>
        <p:spPr>
          <a:xfrm>
            <a:off x="2288397" y="5340968"/>
            <a:ext cx="761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DOCTOR OF CHANGES IN YOUR HEALTH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3B19B-DF00-4DE9-A9DA-3E6DF70D87A8}"/>
              </a:ext>
            </a:extLst>
          </p:cNvPr>
          <p:cNvSpPr/>
          <p:nvPr/>
        </p:nvSpPr>
        <p:spPr>
          <a:xfrm>
            <a:off x="3919987" y="52893"/>
            <a:ext cx="434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WAYS WE COMMUNICATE</a:t>
            </a:r>
          </a:p>
        </p:txBody>
      </p:sp>
    </p:spTree>
    <p:extLst>
      <p:ext uri="{BB962C8B-B14F-4D97-AF65-F5344CB8AC3E}">
        <p14:creationId xmlns:p14="http://schemas.microsoft.com/office/powerpoint/2010/main" val="2731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2700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2" y="3020245"/>
            <a:ext cx="1267097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LISTEN...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2" end="2538.89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1380" y="663214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51834" y="1352760"/>
            <a:ext cx="7468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PRACTICE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33138" t="38690" r="46670" b="32994"/>
          <a:stretch/>
        </p:blipFill>
        <p:spPr>
          <a:xfrm>
            <a:off x="2007602" y="737039"/>
            <a:ext cx="1772535" cy="2435606"/>
          </a:xfrm>
          <a:prstGeom prst="ellipse">
            <a:avLst/>
          </a:prstGeom>
          <a:ln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45" name="Circle: Hollow 44"/>
          <p:cNvSpPr/>
          <p:nvPr/>
        </p:nvSpPr>
        <p:spPr>
          <a:xfrm>
            <a:off x="1445069" y="600758"/>
            <a:ext cx="2914928" cy="2779033"/>
          </a:xfrm>
          <a:prstGeom prst="donut">
            <a:avLst>
              <a:gd name="adj" fmla="val 2429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Lightning Bolt 45"/>
          <p:cNvSpPr/>
          <p:nvPr/>
        </p:nvSpPr>
        <p:spPr>
          <a:xfrm>
            <a:off x="716870" y="2465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Lightning Bolt 46"/>
          <p:cNvSpPr/>
          <p:nvPr/>
        </p:nvSpPr>
        <p:spPr>
          <a:xfrm rot="19308518">
            <a:off x="521510" y="10029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Lightning Bolt 47"/>
          <p:cNvSpPr/>
          <p:nvPr/>
        </p:nvSpPr>
        <p:spPr>
          <a:xfrm rot="17719888">
            <a:off x="645852" y="16830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Lightning Bolt 48"/>
          <p:cNvSpPr/>
          <p:nvPr/>
        </p:nvSpPr>
        <p:spPr>
          <a:xfrm>
            <a:off x="869270" y="3989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Lightning Bolt 49"/>
          <p:cNvSpPr/>
          <p:nvPr/>
        </p:nvSpPr>
        <p:spPr>
          <a:xfrm rot="19308518">
            <a:off x="673910" y="11553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Lightning Bolt 50"/>
          <p:cNvSpPr/>
          <p:nvPr/>
        </p:nvSpPr>
        <p:spPr>
          <a:xfrm rot="17719888">
            <a:off x="798252" y="18354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ghtning Bolt 51"/>
          <p:cNvSpPr/>
          <p:nvPr/>
        </p:nvSpPr>
        <p:spPr>
          <a:xfrm>
            <a:off x="1021670" y="5513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ghtning Bolt 52"/>
          <p:cNvSpPr/>
          <p:nvPr/>
        </p:nvSpPr>
        <p:spPr>
          <a:xfrm rot="19308518">
            <a:off x="826310" y="13077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Lightning Bolt 53"/>
          <p:cNvSpPr/>
          <p:nvPr/>
        </p:nvSpPr>
        <p:spPr>
          <a:xfrm rot="17719888">
            <a:off x="950652" y="1987872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ightning Bolt 54"/>
          <p:cNvSpPr/>
          <p:nvPr/>
        </p:nvSpPr>
        <p:spPr>
          <a:xfrm>
            <a:off x="1174070" y="703751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ghtning Bolt 55"/>
          <p:cNvSpPr/>
          <p:nvPr/>
        </p:nvSpPr>
        <p:spPr>
          <a:xfrm rot="19308518">
            <a:off x="978710" y="1460147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/>
          <p:cNvSpPr/>
          <p:nvPr/>
        </p:nvSpPr>
        <p:spPr>
          <a:xfrm rot="17719888">
            <a:off x="959471" y="2013046"/>
            <a:ext cx="1209675" cy="1009650"/>
          </a:xfrm>
          <a:prstGeom prst="lightningBolt">
            <a:avLst/>
          </a:prstGeom>
          <a:solidFill>
            <a:srgbClr val="92D92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65100">
              <a:srgbClr val="FFC000">
                <a:satMod val="175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26547" y="350570"/>
            <a:ext cx="1189973" cy="1091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247" y="5604720"/>
            <a:ext cx="2919610" cy="1051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43853" y="5765188"/>
            <a:ext cx="1165384" cy="794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71634" y="411941"/>
            <a:ext cx="879412" cy="968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4865345" y="5515428"/>
            <a:ext cx="1100200" cy="11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34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2018-10-30T21:22:38Z</dcterms:created>
  <dcterms:modified xsi:type="dcterms:W3CDTF">2018-10-30T21:23:08Z</dcterms:modified>
</cp:coreProperties>
</file>