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70" r:id="rId4"/>
    <p:sldId id="275" r:id="rId5"/>
    <p:sldId id="272" r:id="rId6"/>
    <p:sldId id="273" r:id="rId7"/>
    <p:sldId id="274" r:id="rId8"/>
    <p:sldId id="257" r:id="rId9"/>
    <p:sldId id="269" r:id="rId10"/>
    <p:sldId id="261" r:id="rId11"/>
    <p:sldId id="264" r:id="rId12"/>
    <p:sldId id="262" r:id="rId13"/>
    <p:sldId id="265" r:id="rId14"/>
    <p:sldId id="266" r:id="rId15"/>
    <p:sldId id="267" r:id="rId16"/>
    <p:sldId id="268" r:id="rId17"/>
    <p:sldId id="263" r:id="rId18"/>
    <p:sldId id="258" r:id="rId19"/>
    <p:sldId id="259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825"/>
    <a:srgbClr val="2D2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CF5F-466E-4DE9-B984-73169B16B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B3F83-CB05-4B5B-BA54-93600290A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89C12-1975-44FE-88D1-4E46089E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0C235-9304-4EAA-8426-83C4D88CC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83AB2-511B-4487-9CB3-4BC0F058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06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85D70-BEA6-48D3-9689-9EB59AFB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119CC-AFC4-4F46-9038-4120F7402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E6F41-ED05-4F24-AD4F-458291F7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C1E34-EAED-4645-8415-260B10234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1021-18AF-423D-B258-2006EE53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0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85BC52-7AAE-4A62-A11D-2087B9CCB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10375-D356-49AC-AB49-609731D1B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DCD9-9653-48D1-8506-ED716032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9C9DF-12AC-4EE1-9A8C-21500C9D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974B-38A5-4237-A9B9-3893BC51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57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5439-317E-4329-982D-8FA20899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99396-36C2-4110-A113-3297AA145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77BDF-37C0-466C-ABD5-A580599C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58BA1-EE68-440C-965B-D4E04C851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B5990-E223-4FAB-982D-7C3B341E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94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58E9-090E-4CF3-B4F6-39F65EEB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D7690-A1EC-49EE-B65C-A6F0733A9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42437-2853-4E42-82DA-9CF642E5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D7B1-3976-409C-85DE-7D670553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73D9-029C-4E8A-889A-40BA3DE9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8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776EC-5577-47E8-BABC-6A210539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04260-C258-4A93-8299-745500916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36824-D117-4F2B-9FF2-FBFA62040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F65ED-F31B-469B-B89C-5D8D37F6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CE279-7C6D-4AE3-844F-3D242556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9369B-9FAB-4F7B-8C2B-5D041E91B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784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4023-AE05-4AB7-B067-AACBF56C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2D56E-0FDC-4CED-8087-FE2D8B820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7EAD1-F34C-4E4A-A47D-9B107AF08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E9964-C6AE-41C6-936E-37779451D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E5133-AE94-4320-82ED-E3F27C4E7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5EECD9-C619-44B6-8E30-B40E9E4D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65DC3-0B3B-439B-ADEB-6CE2885F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618DC-331A-49DA-BE34-53412EC9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3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9836-4629-42B2-B696-45BF71ED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ED36E-0F46-4FF1-B9E5-19D224131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BD5DB-F75F-440B-8265-586FFA7E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63647-FF08-4B74-990D-8DF2523B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3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245B1-ABAE-4334-9485-488BDB6B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11898-55CA-400F-B24D-50BBA8CB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7070D-C989-431C-B1FB-A4064B69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579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5A89-F692-426E-9070-7CBDEF0E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4C21A-068E-479B-A0A8-E2C7C16A4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58036-DB44-4D7A-9352-1ED033053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80E1C-73EC-4599-BE20-5EA9EC2E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6D962-4CA1-4965-A692-1D7B823D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87D79-49B9-4699-8122-2063DE48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0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0EDA-438E-4522-ACF0-EFA45E88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3837A9-4E7E-4929-93B0-FF7D4197F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A66D6-AA7E-475D-BFFB-3463F29B0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4F75E-FA2A-48E4-B9B8-88241EB9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288CB-9828-4A5E-B853-8D5C4731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570C5-E024-4522-B197-AF504C49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1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32A5F-2E6E-4FDE-B1FC-38648649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303EB-8E87-4AB5-9E84-2C8B6DE7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32A8E-23B2-4ED5-8A98-939952640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A758D-93B7-4BD4-8958-7B6DD091382D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890D1-D17A-45A2-9E31-28C4B66E6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B7C61-CDF8-4D2F-ABC9-512DC1CF8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FBBAF-A743-4CF7-81C9-74D4CF8727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64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18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B48870-3655-4379-9DC2-EE46C311B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407"/>
          <a:stretch/>
        </p:blipFill>
        <p:spPr>
          <a:xfrm>
            <a:off x="-145027" y="-132080"/>
            <a:ext cx="12509748" cy="710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8E251-6D9B-46B2-AA53-A3CCE3893B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750" y="1175808"/>
            <a:ext cx="7292010" cy="18052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B81D1D-7708-48C5-9654-D5CA76DB0C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9110" y="4907926"/>
            <a:ext cx="3918890" cy="15485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31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9ECE0C-73E4-4E7A-9810-8AAE27807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6" r="3071"/>
          <a:stretch/>
        </p:blipFill>
        <p:spPr>
          <a:xfrm>
            <a:off x="3027680" y="920278"/>
            <a:ext cx="6146800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3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28A66A-0531-4677-B1E9-74CF4486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9"/>
          <a:stretch/>
        </p:blipFill>
        <p:spPr>
          <a:xfrm>
            <a:off x="-1" y="0"/>
            <a:ext cx="12303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28A66A-0531-4677-B1E9-74CF4486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9"/>
          <a:stretch/>
        </p:blipFill>
        <p:spPr>
          <a:xfrm>
            <a:off x="-1" y="0"/>
            <a:ext cx="12303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68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28A66A-0531-4677-B1E9-74CF4486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9"/>
          <a:stretch/>
        </p:blipFill>
        <p:spPr>
          <a:xfrm>
            <a:off x="-1" y="0"/>
            <a:ext cx="1230376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1A0D2-FE7D-4539-92EB-E2994D75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4795520"/>
            <a:ext cx="3881119" cy="116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52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28A66A-0531-4677-B1E9-74CF4486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9"/>
          <a:stretch/>
        </p:blipFill>
        <p:spPr>
          <a:xfrm>
            <a:off x="-111761" y="0"/>
            <a:ext cx="1230376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5CCFA-C661-4C5A-950B-E7E6B85FE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8567">
            <a:off x="3801550" y="3723352"/>
            <a:ext cx="7795514" cy="17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92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28A66A-0531-4677-B1E9-74CF4486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9"/>
          <a:stretch/>
        </p:blipFill>
        <p:spPr>
          <a:xfrm>
            <a:off x="-111761" y="0"/>
            <a:ext cx="1230376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5CCFA-C661-4C5A-950B-E7E6B85FE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815" y="5054220"/>
            <a:ext cx="3686370" cy="8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0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28A66A-0531-4677-B1E9-74CF4486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74" t="13386" r="32701" b="66464"/>
          <a:stretch/>
        </p:blipFill>
        <p:spPr>
          <a:xfrm>
            <a:off x="3921760" y="965200"/>
            <a:ext cx="4358639" cy="145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3BBD28-9676-4439-92A9-C4DC10F6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30" y="2846781"/>
            <a:ext cx="5200339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F349D-933A-4D21-BB9C-DB14C382E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6940" y="1712827"/>
            <a:ext cx="8218120" cy="34323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962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233A9B-18C0-4767-9A38-A42A4F100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750" y="1175808"/>
            <a:ext cx="7292010" cy="18052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297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5A2881-BFEC-4E78-9DDB-9DE67A87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220" t="18266" r="6709"/>
          <a:stretch/>
        </p:blipFill>
        <p:spPr>
          <a:xfrm>
            <a:off x="3657600" y="782319"/>
            <a:ext cx="5201920" cy="5742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142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20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DFA2B20C-04F9-4A84-BAB0-FA12DC8D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55741" r="9645" b="22315"/>
          <a:stretch/>
        </p:blipFill>
        <p:spPr>
          <a:xfrm>
            <a:off x="5460999" y="2095500"/>
            <a:ext cx="1181101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18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DFA2B20C-04F9-4A84-BAB0-FA12DC8D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55741" r="9645" b="22315"/>
          <a:stretch/>
        </p:blipFill>
        <p:spPr>
          <a:xfrm>
            <a:off x="3822701" y="2076450"/>
            <a:ext cx="2863850" cy="36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8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7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4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EC42DB-3F18-43A5-8B2F-7863434D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1920" y="0"/>
            <a:ext cx="1231391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D0CC7-C941-4553-BB11-3C68FF9BE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l="31874" t="13386" r="32701" b="66464"/>
          <a:stretch/>
        </p:blipFill>
        <p:spPr>
          <a:xfrm>
            <a:off x="3647440" y="955040"/>
            <a:ext cx="4754880" cy="14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8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EC42DB-3F18-43A5-8B2F-7863434D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200" y="0"/>
            <a:ext cx="123139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AEF8F-12CD-470B-90E9-D97D6CA7F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750" y="1175808"/>
            <a:ext cx="7292010" cy="18052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4886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6</cp:revision>
  <dcterms:created xsi:type="dcterms:W3CDTF">2021-02-14T23:16:01Z</dcterms:created>
  <dcterms:modified xsi:type="dcterms:W3CDTF">2021-03-22T23:13:45Z</dcterms:modified>
</cp:coreProperties>
</file>