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CF3CE6"/>
    <a:srgbClr val="C93CE7"/>
    <a:srgbClr val="EC3B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64" autoAdjust="0"/>
    <p:restoredTop sz="94660"/>
  </p:normalViewPr>
  <p:slideViewPr>
    <p:cSldViewPr snapToGrid="0" showGuides="1">
      <p:cViewPr varScale="1">
        <p:scale>
          <a:sx n="42" d="100"/>
          <a:sy n="42" d="100"/>
        </p:scale>
        <p:origin x="13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20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32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213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743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6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690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09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4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6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770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96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4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6CB5FEA3-C098-49B9-BCB9-3E5DF821DF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005" t="14115" r="35147" b="26602"/>
          <a:stretch/>
        </p:blipFill>
        <p:spPr>
          <a:xfrm>
            <a:off x="2579299" y="1483743"/>
            <a:ext cx="2760452" cy="2743200"/>
          </a:xfrm>
          <a:prstGeom prst="rect">
            <a:avLst/>
          </a:prstGeom>
        </p:spPr>
      </p:pic>
      <p:sp>
        <p:nvSpPr>
          <p:cNvPr id="18" name="Not Equal 17">
            <a:extLst>
              <a:ext uri="{FF2B5EF4-FFF2-40B4-BE49-F238E27FC236}">
                <a16:creationId xmlns:a16="http://schemas.microsoft.com/office/drawing/2014/main" id="{CF3B30CA-F025-40D1-A03C-3C5FBA1A66DA}"/>
              </a:ext>
            </a:extLst>
          </p:cNvPr>
          <p:cNvSpPr/>
          <p:nvPr/>
        </p:nvSpPr>
        <p:spPr>
          <a:xfrm>
            <a:off x="115503" y="6121667"/>
            <a:ext cx="1212783" cy="577516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6CEBD9-0CFB-4046-8ED4-88A120193AB7}"/>
              </a:ext>
            </a:extLst>
          </p:cNvPr>
          <p:cNvSpPr txBox="1"/>
          <p:nvPr/>
        </p:nvSpPr>
        <p:spPr>
          <a:xfrm>
            <a:off x="5339751" y="963827"/>
            <a:ext cx="61907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MAKE A SUMMARY BEFORE YOU CONTINUE !</a:t>
            </a:r>
          </a:p>
        </p:txBody>
      </p:sp>
    </p:spTree>
    <p:extLst>
      <p:ext uri="{BB962C8B-B14F-4D97-AF65-F5344CB8AC3E}">
        <p14:creationId xmlns:p14="http://schemas.microsoft.com/office/powerpoint/2010/main" val="150049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12</cp:revision>
  <dcterms:created xsi:type="dcterms:W3CDTF">2017-09-21T12:09:04Z</dcterms:created>
  <dcterms:modified xsi:type="dcterms:W3CDTF">2017-09-25T15:06:23Z</dcterms:modified>
</cp:coreProperties>
</file>