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43" r:id="rId2"/>
    <p:sldId id="542" r:id="rId3"/>
    <p:sldId id="537" r:id="rId4"/>
    <p:sldId id="538" r:id="rId5"/>
    <p:sldId id="562" r:id="rId6"/>
    <p:sldId id="5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B6A6"/>
    <a:srgbClr val="4472C4"/>
    <a:srgbClr val="A0611F"/>
    <a:srgbClr val="70AD47"/>
    <a:srgbClr val="D0D6D0"/>
    <a:srgbClr val="F6F8FA"/>
    <a:srgbClr val="D6DDDC"/>
    <a:srgbClr val="576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09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38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7D028-FE00-4109-B140-39AA9434E4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ED97B4-904B-4D06-851C-FF285E9D74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9439A-FE41-4F9D-93EC-C2BBBBB46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B7572-F46C-424D-816A-BB0E71D4C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61F86-D760-418F-A875-44782DE6C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4894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EE798-1375-4222-9608-B3F06B8E8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15D5E-49EB-4F42-BCE2-FE055CAFF1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070FC-0B38-44E2-B227-2C1ACC340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F6D298-5AB5-4938-8A5C-25886D951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0D7B7-5304-4749-BC86-5AE97E6E5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283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64061E-D6AB-4F70-84B9-B8A7B4549B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51BAE1-960C-443F-B080-949F189BA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4511A-43D4-4927-BEC0-3BA441E9F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644E65-DDB0-4FE2-A1DA-15BD86AB3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9002B-3651-4ACF-B8DC-678827C80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748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B2DF4-FB28-4D24-AA75-07B6323E1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F4E2A-B6EC-46F6-BE17-5B5BBE447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7D2EF-D205-4A7E-95DC-4D4F4B65C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14CF8-6205-4CA1-8B63-D93CF0226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1204BE-B628-4D24-989B-7EE3027F5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07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87E03-9BEC-47A3-BC3C-58F4978FA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5FD46E-415A-4C7B-AAFA-8B0A78336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C9BFF-F9DD-4D34-98E7-88F6CB2BC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DBA5F-87A4-4C2F-A2F4-B08A43BCC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F44A2-F1C5-4CF6-BD75-1C0849A7B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3067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4B8F7-2A11-41B2-9211-10BE3E31E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1E455-E95D-4171-9DB4-2DC7A51ACF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BEFA12-1348-44B1-B4DB-C1948F9BA6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F30331-3460-4CF7-AD41-0DAFDF202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EEB267-BCF8-45E8-B85D-1294D0475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9A3EC-71C5-41EB-B8F1-012FEFAE4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590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6D72D-404A-4DD9-8721-5AD5D391C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072A7D-0DFF-4AB6-8914-44A71EAB0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585464-2E98-45CE-AE06-188972A46D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AC3DCE-8D9C-4598-9444-09EE62A8A9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A19653-60D4-4A9D-BA10-96554DF4B9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D998F1-4CF8-418B-95BB-8003A0949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D8B2F5-95F0-43FD-9B8D-27C7F2DFE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E26F5F-A0AC-4BEA-8435-96F909F9E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0663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E746C-3756-48E7-A0B2-868F6BC2F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B6085A-6DDD-4BE2-9554-439F621E7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6F20F-4817-488A-BA71-442B6B41A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3F1E91-2ABA-448E-8960-3311972E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0538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DC7325-33AC-4B4C-996A-ABD267267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DDAA52-F853-45BF-98F2-C01245112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CFB9D-C843-4259-9369-37974EB52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425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F3DD0-CFCF-4F4B-9CBA-EC71ADA4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9156B-BA33-4E9C-87DB-963DD3D86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5210F9-8F02-4432-B45B-F14D984DF8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100B05-0D71-4FDE-B0D5-C5193CAF4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6E1276-6985-41EC-97A9-CD0FBD4DD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9904-4D0E-4EFD-B4D6-3BACB31A2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6892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4A19F-3007-4CCD-801A-0A9780F93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262E2E-0697-4B12-91B1-A622258089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C0A9F1-9AF3-41EC-A0DF-C65B40061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E9B915-E0B5-4894-A99C-4274BA676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A0FA-161A-4666-A04C-D2683F284010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926B94-E340-4E16-B00B-529A7A967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421251-D4C7-479C-981B-476D2BF3F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240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D16E8F-0A74-45CD-8213-389DC563A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280598-E609-4C5E-859F-E570DD0D8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4AD2B6-7881-40B5-84F5-A5C9A06515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A0FA-161A-4666-A04C-D2683F284010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1CFC09-F2BD-4211-8E9E-E5665E1A38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453E4-6183-480C-9E1B-A0E8CFB67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13ED7-9E6B-46A4-8EC9-5320E94DA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12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pixabay.com/en/hand-finger-pointing-pointing-1923005/" TargetMode="Externa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3.wdp"/><Relationship Id="rId7" Type="http://schemas.openxmlformats.org/officeDocument/2006/relationships/hyperlink" Target="https://pixabay.com/en/cat-lying-isolated-red-white-2634641/" TargetMode="External"/><Relationship Id="rId12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8.png"/><Relationship Id="rId5" Type="http://schemas.openxmlformats.org/officeDocument/2006/relationships/image" Target="../media/image6.png"/><Relationship Id="rId10" Type="http://schemas.openxmlformats.org/officeDocument/2006/relationships/hyperlink" Target="http://www.pngall.com/dog" TargetMode="External"/><Relationship Id="rId4" Type="http://schemas.openxmlformats.org/officeDocument/2006/relationships/hyperlink" Target="http://pngimg.com/download/7002" TargetMode="External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hyperlink" Target="https://pixabay.com/en/cat-lying-isolated-red-white-2634641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hyperlink" Target="http://pngimg.com/download/7002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2CBE103-F365-4C6F-A17C-F243DAD139EA}"/>
              </a:ext>
            </a:extLst>
          </p:cNvPr>
          <p:cNvSpPr txBox="1"/>
          <p:nvPr/>
        </p:nvSpPr>
        <p:spPr>
          <a:xfrm>
            <a:off x="1002448" y="5432701"/>
            <a:ext cx="28072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469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LOCATION</a:t>
            </a:r>
          </a:p>
        </p:txBody>
      </p:sp>
      <p:pic>
        <p:nvPicPr>
          <p:cNvPr id="6" name="GLOBESPIN">
            <a:hlinkClick r:id="" action="ppaction://media"/>
            <a:extLst>
              <a:ext uri="{FF2B5EF4-FFF2-40B4-BE49-F238E27FC236}">
                <a16:creationId xmlns:a16="http://schemas.microsoft.com/office/drawing/2014/main" id="{4F8C5B41-976B-49B0-81F3-7E930D7BDA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5136.3"/>
                </p14:media>
              </p:ext>
            </p:extLst>
          </p:nvPr>
        </p:nvPicPr>
        <p:blipFill rotWithShape="1">
          <a:blip r:embed="rId4"/>
          <a:srcRect l="26284" t="3081" r="23893" b="7573"/>
          <a:stretch>
            <a:fillRect/>
          </a:stretch>
        </p:blipFill>
        <p:spPr>
          <a:xfrm>
            <a:off x="7093528" y="1607127"/>
            <a:ext cx="3186546" cy="32142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F58B4F-DB71-4A8C-A01F-A1EBF634D3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 rot="1597897" flipH="1">
            <a:off x="4461868" y="1137815"/>
            <a:ext cx="3639126" cy="27847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D431E6-FB22-42D8-9996-06F860C67D29}"/>
              </a:ext>
            </a:extLst>
          </p:cNvPr>
          <p:cNvSpPr txBox="1"/>
          <p:nvPr/>
        </p:nvSpPr>
        <p:spPr>
          <a:xfrm>
            <a:off x="517236" y="822036"/>
            <a:ext cx="37776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BILLIONS OF PEOPLE LIVE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THIS PLANET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864FF8-B113-4942-943B-3A69DF6F4B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22257" t="22364" r="21496" b="28817"/>
          <a:stretch/>
        </p:blipFill>
        <p:spPr>
          <a:xfrm>
            <a:off x="1329330" y="2016381"/>
            <a:ext cx="2153483" cy="1675632"/>
          </a:xfrm>
          <a:prstGeom prst="rect">
            <a:avLst/>
          </a:prstGeom>
        </p:spPr>
      </p:pic>
      <p:sp>
        <p:nvSpPr>
          <p:cNvPr id="7" name="Not Equal 6">
            <a:extLst>
              <a:ext uri="{FF2B5EF4-FFF2-40B4-BE49-F238E27FC236}">
                <a16:creationId xmlns:a16="http://schemas.microsoft.com/office/drawing/2014/main" id="{551B9A9A-8373-4650-8A8A-3C6692BF4BEF}"/>
              </a:ext>
            </a:extLst>
          </p:cNvPr>
          <p:cNvSpPr/>
          <p:nvPr/>
        </p:nvSpPr>
        <p:spPr>
          <a:xfrm>
            <a:off x="9618562" y="545797"/>
            <a:ext cx="983848" cy="462987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9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9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F601C7D-C1A5-4B05-B2FD-E7E44C8D92F5}"/>
              </a:ext>
            </a:extLst>
          </p:cNvPr>
          <p:cNvSpPr txBox="1"/>
          <p:nvPr/>
        </p:nvSpPr>
        <p:spPr>
          <a:xfrm>
            <a:off x="4351454" y="0"/>
            <a:ext cx="2719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469900">
                    <a:schemeClr val="accent4">
                      <a:satMod val="175000"/>
                    </a:schemeClr>
                  </a:glow>
                </a:effectLst>
              </a:rPr>
              <a:t>POSITION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625D21-77E9-41D0-B9F8-15C4770A64FE}"/>
              </a:ext>
            </a:extLst>
          </p:cNvPr>
          <p:cNvSpPr/>
          <p:nvPr/>
        </p:nvSpPr>
        <p:spPr>
          <a:xfrm>
            <a:off x="331531" y="1752707"/>
            <a:ext cx="2795002" cy="1165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 dirty="0">
                <a:ln w="19050">
                  <a:solidFill>
                    <a:sysClr val="windowText" lastClr="000000"/>
                  </a:solidFill>
                </a:ln>
                <a:solidFill>
                  <a:schemeClr val="accent6"/>
                </a:solidFill>
              </a:rPr>
              <a:t>PLACE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85404B-F998-4D55-A729-9C27B88A28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80"/>
          <a:stretch/>
        </p:blipFill>
        <p:spPr>
          <a:xfrm>
            <a:off x="4193850" y="857931"/>
            <a:ext cx="7998150" cy="5973097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B32F327B-8CCD-48E1-91D5-DC6EFC18F51A}"/>
              </a:ext>
            </a:extLst>
          </p:cNvPr>
          <p:cNvSpPr/>
          <p:nvPr/>
        </p:nvSpPr>
        <p:spPr>
          <a:xfrm>
            <a:off x="331531" y="626437"/>
            <a:ext cx="4671121" cy="3679508"/>
          </a:xfrm>
          <a:prstGeom prst="wedgeEllipseCallout">
            <a:avLst>
              <a:gd name="adj1" fmla="val 140032"/>
              <a:gd name="adj2" fmla="val 12313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CLOCK 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9017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TOWER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BB7674BD-9A0B-4D45-BB3B-3BDB2E977D38}"/>
              </a:ext>
            </a:extLst>
          </p:cNvPr>
          <p:cNvSpPr/>
          <p:nvPr/>
        </p:nvSpPr>
        <p:spPr>
          <a:xfrm>
            <a:off x="6597570" y="243068"/>
            <a:ext cx="3499660" cy="1979248"/>
          </a:xfrm>
          <a:prstGeom prst="wedgeEllipseCallout">
            <a:avLst>
              <a:gd name="adj1" fmla="val 40570"/>
              <a:gd name="adj2" fmla="val 481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MEANS GENERAL </a:t>
            </a:r>
            <a:r>
              <a:rPr kumimoji="0" lang="en-GB" sz="28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OVER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</a:t>
            </a:r>
          </a:p>
        </p:txBody>
      </p:sp>
      <p:sp>
        <p:nvSpPr>
          <p:cNvPr id="10" name="Not Equal 9">
            <a:extLst>
              <a:ext uri="{FF2B5EF4-FFF2-40B4-BE49-F238E27FC236}">
                <a16:creationId xmlns:a16="http://schemas.microsoft.com/office/drawing/2014/main" id="{58598A9D-C2CC-4927-942C-55C51ED99D77}"/>
              </a:ext>
            </a:extLst>
          </p:cNvPr>
          <p:cNvSpPr/>
          <p:nvPr/>
        </p:nvSpPr>
        <p:spPr>
          <a:xfrm>
            <a:off x="10480511" y="394944"/>
            <a:ext cx="983848" cy="462987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16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7" grpId="3" animBg="1"/>
      <p:bldP spid="9" grpId="0" animBg="1"/>
      <p:bldP spid="11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urniture, table, indoor, sitting&#10;&#10;Description generated with very high confidence">
            <a:extLst>
              <a:ext uri="{FF2B5EF4-FFF2-40B4-BE49-F238E27FC236}">
                <a16:creationId xmlns:a16="http://schemas.microsoft.com/office/drawing/2014/main" id="{BCF5A429-6A79-4EB5-8114-189B22509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27043" y="2461983"/>
            <a:ext cx="10137913" cy="4206027"/>
          </a:xfrm>
          <a:prstGeom prst="rect">
            <a:avLst/>
          </a:prstGeom>
        </p:spPr>
      </p:pic>
      <p:pic>
        <p:nvPicPr>
          <p:cNvPr id="12" name="Picture 11" descr="An orange and white cat with its mouth open&#10;&#10;Description generated with very high confidence">
            <a:extLst>
              <a:ext uri="{FF2B5EF4-FFF2-40B4-BE49-F238E27FC236}">
                <a16:creationId xmlns:a16="http://schemas.microsoft.com/office/drawing/2014/main" id="{12702A78-52BE-47AA-8B14-334323B546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490964" y="855727"/>
            <a:ext cx="2297753" cy="2626003"/>
          </a:xfrm>
          <a:prstGeom prst="rect">
            <a:avLst/>
          </a:prstGeom>
        </p:spPr>
      </p:pic>
      <p:pic>
        <p:nvPicPr>
          <p:cNvPr id="10" name="Picture 9" descr="A white and black dog lying on the ground&#10;&#10;Description generated with high confidence">
            <a:extLst>
              <a:ext uri="{FF2B5EF4-FFF2-40B4-BE49-F238E27FC236}">
                <a16:creationId xmlns:a16="http://schemas.microsoft.com/office/drawing/2014/main" id="{34D7C2DB-4B6A-4DF4-AB69-1EB982B765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607076" y="4233034"/>
            <a:ext cx="4381500" cy="2924175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E272F5B4-BB33-4E83-B35C-4721D60EA70C}"/>
              </a:ext>
            </a:extLst>
          </p:cNvPr>
          <p:cNvSpPr/>
          <p:nvPr/>
        </p:nvSpPr>
        <p:spPr>
          <a:xfrm>
            <a:off x="3705481" y="3545902"/>
            <a:ext cx="2390519" cy="1606354"/>
          </a:xfrm>
          <a:prstGeom prst="wedgeEllipseCallout">
            <a:avLst>
              <a:gd name="adj1" fmla="val 42398"/>
              <a:gd name="adj2" fmla="val 451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DOG IS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UNDER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TABLE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CBC9679B-0316-423B-A971-EAC7191B4533}"/>
              </a:ext>
            </a:extLst>
          </p:cNvPr>
          <p:cNvSpPr/>
          <p:nvPr/>
        </p:nvSpPr>
        <p:spPr>
          <a:xfrm>
            <a:off x="6557340" y="128859"/>
            <a:ext cx="2862471" cy="2195344"/>
          </a:xfrm>
          <a:prstGeom prst="wedgeEllipseCallout">
            <a:avLst>
              <a:gd name="adj1" fmla="val -78741"/>
              <a:gd name="adj2" fmla="val 683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CAT 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605E8A-D2B1-4DD8-955E-4D48CF99EA8F}"/>
              </a:ext>
            </a:extLst>
          </p:cNvPr>
          <p:cNvSpPr txBox="1"/>
          <p:nvPr/>
        </p:nvSpPr>
        <p:spPr>
          <a:xfrm>
            <a:off x="150471" y="5398019"/>
            <a:ext cx="2719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469900">
                    <a:schemeClr val="accent4">
                      <a:satMod val="175000"/>
                    </a:schemeClr>
                  </a:glow>
                </a:effectLst>
              </a:rPr>
              <a:t>POSITION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91A0C0-C4D1-4BF9-B9A7-9E19DD4D2B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4228" y="128859"/>
            <a:ext cx="2798307" cy="1164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F1283C-B5F7-43B6-ACA0-430D11AFD0A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54691" y="855727"/>
            <a:ext cx="2941687" cy="1046450"/>
          </a:xfrm>
          <a:prstGeom prst="rect">
            <a:avLst/>
          </a:prstGeom>
        </p:spPr>
      </p:pic>
      <p:sp>
        <p:nvSpPr>
          <p:cNvPr id="14" name="Not Equal 13">
            <a:extLst>
              <a:ext uri="{FF2B5EF4-FFF2-40B4-BE49-F238E27FC236}">
                <a16:creationId xmlns:a16="http://schemas.microsoft.com/office/drawing/2014/main" id="{B2E2D840-3E4A-417C-A8B4-4010824ECE78}"/>
              </a:ext>
            </a:extLst>
          </p:cNvPr>
          <p:cNvSpPr/>
          <p:nvPr/>
        </p:nvSpPr>
        <p:spPr>
          <a:xfrm>
            <a:off x="10480511" y="394944"/>
            <a:ext cx="983848" cy="462987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34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9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urniture, table, indoor, sitting&#10;&#10;Description generated with very high confidence">
            <a:extLst>
              <a:ext uri="{FF2B5EF4-FFF2-40B4-BE49-F238E27FC236}">
                <a16:creationId xmlns:a16="http://schemas.microsoft.com/office/drawing/2014/main" id="{BCF5A429-6A79-4EB5-8114-189B22509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027043" y="2461983"/>
            <a:ext cx="10137913" cy="4206027"/>
          </a:xfrm>
          <a:prstGeom prst="rect">
            <a:avLst/>
          </a:prstGeom>
        </p:spPr>
      </p:pic>
      <p:pic>
        <p:nvPicPr>
          <p:cNvPr id="12" name="Picture 11" descr="An orange and white cat with its mouth open&#10;&#10;Description generated with very high confidence">
            <a:extLst>
              <a:ext uri="{FF2B5EF4-FFF2-40B4-BE49-F238E27FC236}">
                <a16:creationId xmlns:a16="http://schemas.microsoft.com/office/drawing/2014/main" id="{12702A78-52BE-47AA-8B14-334323B546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490964" y="855727"/>
            <a:ext cx="2297753" cy="2626003"/>
          </a:xfrm>
          <a:prstGeom prst="rect">
            <a:avLst/>
          </a:prstGeom>
        </p:spPr>
      </p:pic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C59EC90C-95A8-4529-9791-FCF81C10B9BB}"/>
              </a:ext>
            </a:extLst>
          </p:cNvPr>
          <p:cNvSpPr/>
          <p:nvPr/>
        </p:nvSpPr>
        <p:spPr>
          <a:xfrm>
            <a:off x="493981" y="254691"/>
            <a:ext cx="2862471" cy="2010570"/>
          </a:xfrm>
          <a:prstGeom prst="wedgeEllipseCallout">
            <a:avLst>
              <a:gd name="adj1" fmla="val 56068"/>
              <a:gd name="adj2" fmla="val 53896"/>
            </a:avLst>
          </a:prstGeom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CAT 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TABLE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9214A607-0061-42ED-A265-E8F1DC7FC8AF}"/>
              </a:ext>
            </a:extLst>
          </p:cNvPr>
          <p:cNvSpPr/>
          <p:nvPr/>
        </p:nvSpPr>
        <p:spPr>
          <a:xfrm>
            <a:off x="6603522" y="189989"/>
            <a:ext cx="4018296" cy="2075271"/>
          </a:xfrm>
          <a:prstGeom prst="wedgeEllipseCallout">
            <a:avLst>
              <a:gd name="adj1" fmla="val 313"/>
              <a:gd name="adj2" fmla="val 77182"/>
            </a:avLst>
          </a:prstGeom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419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MEANS GENERAL </a:t>
            </a:r>
            <a:r>
              <a:rPr kumimoji="0" lang="en-GB" sz="28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OVER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2286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803CB4-3F52-449B-9CC6-D9407E677282}"/>
              </a:ext>
            </a:extLst>
          </p:cNvPr>
          <p:cNvSpPr txBox="1"/>
          <p:nvPr/>
        </p:nvSpPr>
        <p:spPr>
          <a:xfrm>
            <a:off x="4639840" y="4045106"/>
            <a:ext cx="27195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469900">
                    <a:schemeClr val="accent4">
                      <a:satMod val="175000"/>
                    </a:schemeClr>
                  </a:glow>
                </a:effectLst>
              </a:rPr>
              <a:t>POSITION</a:t>
            </a:r>
          </a:p>
        </p:txBody>
      </p:sp>
      <p:sp>
        <p:nvSpPr>
          <p:cNvPr id="2" name="Not Equal 1">
            <a:extLst>
              <a:ext uri="{FF2B5EF4-FFF2-40B4-BE49-F238E27FC236}">
                <a16:creationId xmlns:a16="http://schemas.microsoft.com/office/drawing/2014/main" id="{2800A574-46B8-4CE0-9A1C-20FE062945B4}"/>
              </a:ext>
            </a:extLst>
          </p:cNvPr>
          <p:cNvSpPr/>
          <p:nvPr/>
        </p:nvSpPr>
        <p:spPr>
          <a:xfrm>
            <a:off x="0" y="5775767"/>
            <a:ext cx="983848" cy="462987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98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969EA1-2BC1-4719-885D-3E808955EC4B}"/>
              </a:ext>
            </a:extLst>
          </p:cNvPr>
          <p:cNvSpPr txBox="1"/>
          <p:nvPr/>
        </p:nvSpPr>
        <p:spPr>
          <a:xfrm>
            <a:off x="3826366" y="71561"/>
            <a:ext cx="45392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IMPORTANT NOTE!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B35794-A073-4062-BBBB-FAF9D2239C77}"/>
              </a:ext>
            </a:extLst>
          </p:cNvPr>
          <p:cNvSpPr txBox="1"/>
          <p:nvPr/>
        </p:nvSpPr>
        <p:spPr>
          <a:xfrm>
            <a:off x="3222437" y="1396979"/>
            <a:ext cx="5747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HAS TWO ASPECTS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CD3562-85E6-4A0D-83AE-39080A2B339C}"/>
              </a:ext>
            </a:extLst>
          </p:cNvPr>
          <p:cNvSpPr txBox="1"/>
          <p:nvPr/>
        </p:nvSpPr>
        <p:spPr>
          <a:xfrm>
            <a:off x="1870363" y="2722397"/>
            <a:ext cx="8451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LOCATION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POSITION</a:t>
            </a:r>
          </a:p>
        </p:txBody>
      </p:sp>
      <p:sp>
        <p:nvSpPr>
          <p:cNvPr id="5" name="Callout: Up Arrow 4">
            <a:extLst>
              <a:ext uri="{FF2B5EF4-FFF2-40B4-BE49-F238E27FC236}">
                <a16:creationId xmlns:a16="http://schemas.microsoft.com/office/drawing/2014/main" id="{6920D3CF-D9B2-464E-B54C-D40BCC44BDE4}"/>
              </a:ext>
            </a:extLst>
          </p:cNvPr>
          <p:cNvSpPr/>
          <p:nvPr/>
        </p:nvSpPr>
        <p:spPr>
          <a:xfrm>
            <a:off x="2027383" y="3629891"/>
            <a:ext cx="3422073" cy="256771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GENERAL AREA</a:t>
            </a:r>
          </a:p>
        </p:txBody>
      </p:sp>
      <p:sp>
        <p:nvSpPr>
          <p:cNvPr id="6" name="Callout: Up Arrow 5">
            <a:extLst>
              <a:ext uri="{FF2B5EF4-FFF2-40B4-BE49-F238E27FC236}">
                <a16:creationId xmlns:a16="http://schemas.microsoft.com/office/drawing/2014/main" id="{9ACB4676-4169-480C-AE89-41F416DFA457}"/>
              </a:ext>
            </a:extLst>
          </p:cNvPr>
          <p:cNvSpPr/>
          <p:nvPr/>
        </p:nvSpPr>
        <p:spPr>
          <a:xfrm>
            <a:off x="5929745" y="3625272"/>
            <a:ext cx="3662217" cy="2572329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EXACT PLACE OR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POINT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26AF61-885E-4F1C-B2AE-93812992C866}"/>
              </a:ext>
            </a:extLst>
          </p:cNvPr>
          <p:cNvSpPr/>
          <p:nvPr/>
        </p:nvSpPr>
        <p:spPr>
          <a:xfrm>
            <a:off x="427435" y="1167967"/>
            <a:ext cx="2795002" cy="1165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 w="19050">
                  <a:solidFill>
                    <a:sysClr val="windowText" lastClr="000000"/>
                  </a:solidFill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</a:t>
            </a:r>
          </a:p>
        </p:txBody>
      </p:sp>
      <p:pic>
        <p:nvPicPr>
          <p:cNvPr id="8" name="BEFORE- YO2017-01-06-18-35-20-709">
            <a:hlinkClick r:id="" action="ppaction://media"/>
            <a:extLst>
              <a:ext uri="{FF2B5EF4-FFF2-40B4-BE49-F238E27FC236}">
                <a16:creationId xmlns:a16="http://schemas.microsoft.com/office/drawing/2014/main" id="{2803CFDB-CE09-4E68-99B9-79246B11C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90348" y="6072745"/>
            <a:ext cx="452084" cy="4520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605476-E3F2-48C8-A2E3-51532606D209}"/>
              </a:ext>
            </a:extLst>
          </p:cNvPr>
          <p:cNvSpPr txBox="1"/>
          <p:nvPr/>
        </p:nvSpPr>
        <p:spPr>
          <a:xfrm>
            <a:off x="2961259" y="6263219"/>
            <a:ext cx="626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6EF59A-D000-45E6-BBD9-31F9F668B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82778">
            <a:off x="8478825" y="215270"/>
            <a:ext cx="3088421" cy="286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11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7" presetClass="emph" presetSubtype="0" fill="remove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0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7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5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 animBg="1"/>
      <p:bldP spid="7" grpId="1" animBg="1"/>
      <p:bldP spid="7" grpId="2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5CD889-B754-4168-B3A3-9C0513079AEF}"/>
              </a:ext>
            </a:extLst>
          </p:cNvPr>
          <p:cNvSpPr txBox="1"/>
          <p:nvPr/>
        </p:nvSpPr>
        <p:spPr>
          <a:xfrm>
            <a:off x="4681104" y="227446"/>
            <a:ext cx="28297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SUMMARY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4F490B0-C51E-4A47-9833-AA2DEB323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483" y="1376331"/>
            <a:ext cx="9870279" cy="501744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A7AF5B-845E-4465-BD97-DDFF06479709}"/>
              </a:ext>
            </a:extLst>
          </p:cNvPr>
          <p:cNvSpPr txBox="1"/>
          <p:nvPr/>
        </p:nvSpPr>
        <p:spPr>
          <a:xfrm>
            <a:off x="5338890" y="2315392"/>
            <a:ext cx="18853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70C0"/>
                </a:solidFill>
                <a:effectLst>
                  <a:glow rad="11684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</a:p>
        </p:txBody>
      </p:sp>
      <p:sp>
        <p:nvSpPr>
          <p:cNvPr id="10" name="Not Equal 9">
            <a:extLst>
              <a:ext uri="{FF2B5EF4-FFF2-40B4-BE49-F238E27FC236}">
                <a16:creationId xmlns:a16="http://schemas.microsoft.com/office/drawing/2014/main" id="{976EBD88-ABC6-46E7-B415-1389DF03825A}"/>
              </a:ext>
            </a:extLst>
          </p:cNvPr>
          <p:cNvSpPr/>
          <p:nvPr/>
        </p:nvSpPr>
        <p:spPr>
          <a:xfrm>
            <a:off x="10606593" y="5328295"/>
            <a:ext cx="983848" cy="462987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N MM">
            <a:hlinkClick r:id="" action="ppaction://media"/>
            <a:extLst>
              <a:ext uri="{FF2B5EF4-FFF2-40B4-BE49-F238E27FC236}">
                <a16:creationId xmlns:a16="http://schemas.microsoft.com/office/drawing/2014/main" id="{DA7EDA75-54E8-4E4D-90B5-5966A7B824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>
            <a:lum bright="20000" contrast="40000"/>
          </a:blip>
          <a:srcRect l="25973" t="12559" r="31500" b="24037"/>
          <a:stretch/>
        </p:blipFill>
        <p:spPr>
          <a:xfrm>
            <a:off x="330740" y="2770101"/>
            <a:ext cx="3784060" cy="3173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Not Equal 11">
            <a:extLst>
              <a:ext uri="{FF2B5EF4-FFF2-40B4-BE49-F238E27FC236}">
                <a16:creationId xmlns:a16="http://schemas.microsoft.com/office/drawing/2014/main" id="{66041418-54F7-4BE0-90E0-EB6DA18C0892}"/>
              </a:ext>
            </a:extLst>
          </p:cNvPr>
          <p:cNvSpPr/>
          <p:nvPr/>
        </p:nvSpPr>
        <p:spPr>
          <a:xfrm>
            <a:off x="0" y="5775767"/>
            <a:ext cx="983848" cy="462987"/>
          </a:xfrm>
          <a:prstGeom prst="mathNotEqual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16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42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6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9" grpId="0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2011</TotalTime>
  <Words>69</Words>
  <Application>Microsoft Office PowerPoint</Application>
  <PresentationFormat>Widescreen</PresentationFormat>
  <Paragraphs>33</Paragraphs>
  <Slides>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55</cp:revision>
  <dcterms:created xsi:type="dcterms:W3CDTF">2018-09-19T15:48:22Z</dcterms:created>
  <dcterms:modified xsi:type="dcterms:W3CDTF">2019-01-11T18:04:24Z</dcterms:modified>
</cp:coreProperties>
</file>