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22" r:id="rId2"/>
    <p:sldId id="559" r:id="rId3"/>
    <p:sldId id="306" r:id="rId4"/>
    <p:sldId id="512" r:id="rId5"/>
    <p:sldId id="558" r:id="rId6"/>
    <p:sldId id="532" r:id="rId7"/>
    <p:sldId id="550" r:id="rId8"/>
    <p:sldId id="5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B6A6"/>
    <a:srgbClr val="4472C4"/>
    <a:srgbClr val="A0611F"/>
    <a:srgbClr val="70AD47"/>
    <a:srgbClr val="D0D6D0"/>
    <a:srgbClr val="F6F8FA"/>
    <a:srgbClr val="D6DDDC"/>
    <a:srgbClr val="576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38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7D028-FE00-4109-B140-39AA9434E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ED97B4-904B-4D06-851C-FF285E9D7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9439A-FE41-4F9D-93EC-C2BBBBB46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B7572-F46C-424D-816A-BB0E71D4C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61F86-D760-418F-A875-44782DE6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89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EE798-1375-4222-9608-B3F06B8E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15D5E-49EB-4F42-BCE2-FE055CAFF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070FC-0B38-44E2-B227-2C1ACC340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6D298-5AB5-4938-8A5C-25886D951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0D7B7-5304-4749-BC86-5AE97E6E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83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64061E-D6AB-4F70-84B9-B8A7B4549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1BAE1-960C-443F-B080-949F189BA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4511A-43D4-4927-BEC0-3BA441E9F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44E65-DDB0-4FE2-A1DA-15BD86AB3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9002B-3651-4ACF-B8DC-678827C8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74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2DF4-FB28-4D24-AA75-07B6323E1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F4E2A-B6EC-46F6-BE17-5B5BBE447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7D2EF-D205-4A7E-95DC-4D4F4B65C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14CF8-6205-4CA1-8B63-D93CF0226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204BE-B628-4D24-989B-7EE3027F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07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7E03-9BEC-47A3-BC3C-58F4978FA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FD46E-415A-4C7B-AAFA-8B0A78336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C9BFF-F9DD-4D34-98E7-88F6CB2B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DBA5F-87A4-4C2F-A2F4-B08A43BC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F44A2-F1C5-4CF6-BD75-1C0849A7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30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4B8F7-2A11-41B2-9211-10BE3E31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1E455-E95D-4171-9DB4-2DC7A51ACF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BEFA12-1348-44B1-B4DB-C1948F9BA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30331-3460-4CF7-AD41-0DAFDF202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12/01/2019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EB267-BCF8-45E8-B85D-1294D0475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9A3EC-71C5-41EB-B8F1-012FEFAE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59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6D72D-404A-4DD9-8721-5AD5D391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72A7D-0DFF-4AB6-8914-44A71EAB0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85464-2E98-45CE-AE06-188972A46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AC3DCE-8D9C-4598-9444-09EE62A8A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A19653-60D4-4A9D-BA10-96554DF4B9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D998F1-4CF8-418B-95BB-8003A094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12/01/2019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D8B2F5-95F0-43FD-9B8D-27C7F2DF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26F5F-A0AC-4BEA-8435-96F909F9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06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E746C-3756-48E7-A0B2-868F6BC2F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B6085A-6DDD-4BE2-9554-439F621E7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12/01/2019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6F20F-4817-488A-BA71-442B6B41A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F1E91-2ABA-448E-8960-3311972E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538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DC7325-33AC-4B4C-996A-ABD26726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12/01/2019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DDAA52-F853-45BF-98F2-C0124511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CFB9D-C843-4259-9369-37974EB52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425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F3DD0-CFCF-4F4B-9CBA-EC71ADA4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9156B-BA33-4E9C-87DB-963DD3D86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210F9-8F02-4432-B45B-F14D984DF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0B05-0D71-4FDE-B0D5-C5193CAF4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12/01/2019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E1276-6985-41EC-97A9-CD0FBD4DD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9904-4D0E-4EFD-B4D6-3BACB31A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89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4A19F-3007-4CCD-801A-0A9780F9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62E2E-0697-4B12-91B1-A622258089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0A9F1-9AF3-41EC-A0DF-C65B40061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9B915-E0B5-4894-A99C-4274BA676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12/01/2019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26B94-E340-4E16-B00B-529A7A967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21251-D4C7-479C-981B-476D2BF3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24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D16E8F-0A74-45CD-8213-389DC563A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80598-E609-4C5E-859F-E570DD0D8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AD2B6-7881-40B5-84F5-A5C9A06515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A0FA-161A-4666-A04C-D2683F284010}" type="datetimeFigureOut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CFC09-F2BD-4211-8E9E-E5665E1A3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453E4-6183-480C-9E1B-A0E8CFB67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12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video" Target="NULL" TargetMode="External"/><Relationship Id="rId21" Type="http://schemas.openxmlformats.org/officeDocument/2006/relationships/image" Target="../media/image11.png"/><Relationship Id="rId34" Type="http://schemas.openxmlformats.org/officeDocument/2006/relationships/image" Target="../media/image19.png"/><Relationship Id="rId7" Type="http://schemas.microsoft.com/office/2007/relationships/media" Target="../media/media4.wav"/><Relationship Id="rId12" Type="http://schemas.openxmlformats.org/officeDocument/2006/relationships/image" Target="../media/image5.png"/><Relationship Id="rId17" Type="http://schemas.openxmlformats.org/officeDocument/2006/relationships/hyperlink" Target="http://www.pngall.com/cruise-ship-png#respond" TargetMode="External"/><Relationship Id="rId25" Type="http://schemas.openxmlformats.org/officeDocument/2006/relationships/hyperlink" Target="https://openclipart.org/detail/213899/rope-coloured" TargetMode="External"/><Relationship Id="rId33" Type="http://schemas.openxmlformats.org/officeDocument/2006/relationships/image" Target="../media/image2.png"/><Relationship Id="rId2" Type="http://schemas.openxmlformats.org/officeDocument/2006/relationships/audio" Target="../media/media2.wav"/><Relationship Id="rId16" Type="http://schemas.microsoft.com/office/2007/relationships/hdphoto" Target="../media/hdphoto1.wdp"/><Relationship Id="rId20" Type="http://schemas.openxmlformats.org/officeDocument/2006/relationships/image" Target="../media/image10.png"/><Relationship Id="rId29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openxmlformats.org/officeDocument/2006/relationships/audio" Target="../media/media3.wav"/><Relationship Id="rId11" Type="http://schemas.openxmlformats.org/officeDocument/2006/relationships/image" Target="../media/image4.png"/><Relationship Id="rId24" Type="http://schemas.openxmlformats.org/officeDocument/2006/relationships/image" Target="../media/image12.png"/><Relationship Id="rId32" Type="http://schemas.microsoft.com/office/2007/relationships/hdphoto" Target="../media/hdphoto4.wdp"/><Relationship Id="rId5" Type="http://schemas.microsoft.com/office/2007/relationships/media" Target="../media/media3.wav"/><Relationship Id="rId15" Type="http://schemas.openxmlformats.org/officeDocument/2006/relationships/image" Target="../media/image8.png"/><Relationship Id="rId23" Type="http://schemas.openxmlformats.org/officeDocument/2006/relationships/hyperlink" Target="https://pngimg.com/download/18130" TargetMode="External"/><Relationship Id="rId28" Type="http://schemas.openxmlformats.org/officeDocument/2006/relationships/image" Target="../media/image15.png"/><Relationship Id="rId36" Type="http://schemas.openxmlformats.org/officeDocument/2006/relationships/image" Target="../media/image21.svg"/><Relationship Id="rId10" Type="http://schemas.openxmlformats.org/officeDocument/2006/relationships/image" Target="../media/image3.png"/><Relationship Id="rId19" Type="http://schemas.microsoft.com/office/2007/relationships/hdphoto" Target="../media/hdphoto2.wdp"/><Relationship Id="rId31" Type="http://schemas.openxmlformats.org/officeDocument/2006/relationships/image" Target="../media/image18.png"/><Relationship Id="rId4" Type="http://schemas.microsoft.com/office/2007/relationships/media" Target="../media/media1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Relationship Id="rId22" Type="http://schemas.microsoft.com/office/2007/relationships/hdphoto" Target="../media/hdphoto3.wdp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image" Target="../media/image20.png"/><Relationship Id="rId8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media" Target="../media/media6.mp3"/><Relationship Id="rId7" Type="http://schemas.microsoft.com/office/2007/relationships/hdphoto" Target="../media/hdphoto5.wdp"/><Relationship Id="rId12" Type="http://schemas.microsoft.com/office/2007/relationships/hdphoto" Target="../media/hdphoto7.wdp"/><Relationship Id="rId17" Type="http://schemas.openxmlformats.org/officeDocument/2006/relationships/image" Target="../media/image5.png"/><Relationship Id="rId2" Type="http://schemas.microsoft.com/office/2007/relationships/media" Target="../media/media5.mp3"/><Relationship Id="rId16" Type="http://schemas.openxmlformats.org/officeDocument/2006/relationships/hyperlink" Target="http://bupaje.deviantart.com/art/Tree-1-PNG-with-transparency-371793469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0" Type="http://schemas.microsoft.com/office/2007/relationships/hdphoto" Target="../media/hdphoto6.wdp"/><Relationship Id="rId4" Type="http://schemas.openxmlformats.org/officeDocument/2006/relationships/audio" Target="../media/media6.mp3"/><Relationship Id="rId9" Type="http://schemas.openxmlformats.org/officeDocument/2006/relationships/image" Target="../media/image25.png"/><Relationship Id="rId1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F490B0-C51E-4A47-9833-AA2DEB323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33" y="1696080"/>
            <a:ext cx="9870279" cy="5017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A7AF5B-845E-4465-BD97-DDFF06479709}"/>
              </a:ext>
            </a:extLst>
          </p:cNvPr>
          <p:cNvSpPr txBox="1"/>
          <p:nvPr/>
        </p:nvSpPr>
        <p:spPr>
          <a:xfrm>
            <a:off x="5085971" y="2644170"/>
            <a:ext cx="1885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42B8A0-99FD-45F9-980C-A09E4A857B32}"/>
              </a:ext>
            </a:extLst>
          </p:cNvPr>
          <p:cNvSpPr/>
          <p:nvPr/>
        </p:nvSpPr>
        <p:spPr>
          <a:xfrm>
            <a:off x="8508733" y="2107933"/>
            <a:ext cx="2146433" cy="863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F58B6-8E23-4BF5-93F3-AAA8767A1466}"/>
              </a:ext>
            </a:extLst>
          </p:cNvPr>
          <p:cNvSpPr/>
          <p:nvPr/>
        </p:nvSpPr>
        <p:spPr>
          <a:xfrm>
            <a:off x="8688188" y="1941357"/>
            <a:ext cx="2805953" cy="116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0" name="Not Equal 9">
            <a:extLst>
              <a:ext uri="{FF2B5EF4-FFF2-40B4-BE49-F238E27FC236}">
                <a16:creationId xmlns:a16="http://schemas.microsoft.com/office/drawing/2014/main" id="{976EBD88-ABC6-46E7-B415-1389DF03825A}"/>
              </a:ext>
            </a:extLst>
          </p:cNvPr>
          <p:cNvSpPr/>
          <p:nvPr/>
        </p:nvSpPr>
        <p:spPr>
          <a:xfrm>
            <a:off x="0" y="5775767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4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F490B0-C51E-4A47-9833-AA2DEB323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48" r="-1" b="49820"/>
          <a:stretch/>
        </p:blipFill>
        <p:spPr>
          <a:xfrm>
            <a:off x="5054600" y="1696081"/>
            <a:ext cx="5670812" cy="2517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A7AF5B-845E-4465-BD97-DDFF06479709}"/>
              </a:ext>
            </a:extLst>
          </p:cNvPr>
          <p:cNvSpPr txBox="1"/>
          <p:nvPr/>
        </p:nvSpPr>
        <p:spPr>
          <a:xfrm>
            <a:off x="5085971" y="2644170"/>
            <a:ext cx="1885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42B8A0-99FD-45F9-980C-A09E4A857B32}"/>
              </a:ext>
            </a:extLst>
          </p:cNvPr>
          <p:cNvSpPr/>
          <p:nvPr/>
        </p:nvSpPr>
        <p:spPr>
          <a:xfrm>
            <a:off x="8508733" y="2107933"/>
            <a:ext cx="2146433" cy="863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F58B6-8E23-4BF5-93F3-AAA8767A1466}"/>
              </a:ext>
            </a:extLst>
          </p:cNvPr>
          <p:cNvSpPr/>
          <p:nvPr/>
        </p:nvSpPr>
        <p:spPr>
          <a:xfrm>
            <a:off x="8688188" y="1941357"/>
            <a:ext cx="2805953" cy="116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0" name="Not Equal 9">
            <a:extLst>
              <a:ext uri="{FF2B5EF4-FFF2-40B4-BE49-F238E27FC236}">
                <a16:creationId xmlns:a16="http://schemas.microsoft.com/office/drawing/2014/main" id="{3B136D3D-8EBD-493A-856D-3A51BCD1805F}"/>
              </a:ext>
            </a:extLst>
          </p:cNvPr>
          <p:cNvSpPr/>
          <p:nvPr/>
        </p:nvSpPr>
        <p:spPr>
          <a:xfrm>
            <a:off x="0" y="5775767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2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4467AB-7344-407B-B680-7C6D86144DD4}"/>
              </a:ext>
            </a:extLst>
          </p:cNvPr>
          <p:cNvSpPr txBox="1"/>
          <p:nvPr/>
        </p:nvSpPr>
        <p:spPr>
          <a:xfrm>
            <a:off x="5408081" y="211668"/>
            <a:ext cx="1375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pic>
        <p:nvPicPr>
          <p:cNvPr id="2" name="Clock animation">
            <a:hlinkClick r:id="" action="ppaction://media"/>
            <a:extLst>
              <a:ext uri="{FF2B5EF4-FFF2-40B4-BE49-F238E27FC236}">
                <a16:creationId xmlns:a16="http://schemas.microsoft.com/office/drawing/2014/main" id="{59E30758-56B0-4B3D-A767-AEA16CF8A4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717" end="88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0312" y="2032679"/>
            <a:ext cx="4464142" cy="2511080"/>
          </a:xfrm>
          <a:prstGeom prst="rect">
            <a:avLst/>
          </a:prstGeo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D42BFC80-97F7-4988-8089-2D60C78C096E}"/>
              </a:ext>
            </a:extLst>
          </p:cNvPr>
          <p:cNvSpPr/>
          <p:nvPr/>
        </p:nvSpPr>
        <p:spPr>
          <a:xfrm>
            <a:off x="8085221" y="1974370"/>
            <a:ext cx="2714324" cy="2627697"/>
          </a:xfrm>
          <a:prstGeom prst="donut">
            <a:avLst>
              <a:gd name="adj" fmla="val 26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372C55-38E2-4CC3-B31A-684796262D68}"/>
              </a:ext>
            </a:extLst>
          </p:cNvPr>
          <p:cNvSpPr txBox="1"/>
          <p:nvPr/>
        </p:nvSpPr>
        <p:spPr>
          <a:xfrm>
            <a:off x="934064" y="1317523"/>
            <a:ext cx="476864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THE SHIP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469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WILL MEET 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482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FRIDAY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SOON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AFTER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THREE O’CLOCK</a:t>
            </a:r>
          </a:p>
        </p:txBody>
      </p:sp>
      <p:sp>
        <p:nvSpPr>
          <p:cNvPr id="6" name="Not Equal 5">
            <a:extLst>
              <a:ext uri="{FF2B5EF4-FFF2-40B4-BE49-F238E27FC236}">
                <a16:creationId xmlns:a16="http://schemas.microsoft.com/office/drawing/2014/main" id="{0A351612-D812-4208-BA85-5466A7D91769}"/>
              </a:ext>
            </a:extLst>
          </p:cNvPr>
          <p:cNvSpPr/>
          <p:nvPr/>
        </p:nvSpPr>
        <p:spPr>
          <a:xfrm>
            <a:off x="0" y="5775767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0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 Equal 3">
            <a:extLst>
              <a:ext uri="{FF2B5EF4-FFF2-40B4-BE49-F238E27FC236}">
                <a16:creationId xmlns:a16="http://schemas.microsoft.com/office/drawing/2014/main" id="{6C97B4F1-21D4-43D0-B630-1E6B9E519CC5}"/>
              </a:ext>
            </a:extLst>
          </p:cNvPr>
          <p:cNvSpPr/>
          <p:nvPr/>
        </p:nvSpPr>
        <p:spPr>
          <a:xfrm>
            <a:off x="10735172" y="1731919"/>
            <a:ext cx="1358900" cy="812800"/>
          </a:xfrm>
          <a:prstGeom prst="mathNotEqual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B20B14-AFE8-447A-BFCB-9840150548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2191"/>
          <a:stretch/>
        </p:blipFill>
        <p:spPr>
          <a:xfrm>
            <a:off x="-258417" y="-129210"/>
            <a:ext cx="12881113" cy="6987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0CB4A7-F200-4B10-98DC-77F6533BD8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5636" y="1731919"/>
            <a:ext cx="853514" cy="402371"/>
          </a:xfrm>
          <a:prstGeom prst="rect">
            <a:avLst/>
          </a:prstGeom>
        </p:spPr>
      </p:pic>
      <p:pic>
        <p:nvPicPr>
          <p:cNvPr id="3" name="cruise-ship-horn-sound2go">
            <a:hlinkClick r:id="" action="ppaction://media"/>
            <a:extLst>
              <a:ext uri="{FF2B5EF4-FFF2-40B4-BE49-F238E27FC236}">
                <a16:creationId xmlns:a16="http://schemas.microsoft.com/office/drawing/2014/main" id="{67B5C873-66B2-4166-8435-37F5D146F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FF9407-84FC-4C26-B148-F7D17DFA54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991" t="1630" r="1" b="95519"/>
          <a:stretch/>
        </p:blipFill>
        <p:spPr>
          <a:xfrm>
            <a:off x="0" y="106343"/>
            <a:ext cx="4448710" cy="16681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82979-2B15-4467-9226-3C98730B2E7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20068"/>
          <a:stretch/>
        </p:blipFill>
        <p:spPr>
          <a:xfrm>
            <a:off x="-685174" y="-165789"/>
            <a:ext cx="5737567" cy="57675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34E574F-C054-4791-8C41-02FFF16D58C5}"/>
              </a:ext>
            </a:extLst>
          </p:cNvPr>
          <p:cNvSpPr/>
          <p:nvPr/>
        </p:nvSpPr>
        <p:spPr>
          <a:xfrm>
            <a:off x="4250510" y="-274907"/>
            <a:ext cx="1228640" cy="10961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B37552-7A80-4FDF-B163-A9062BD2B3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99530" y="1280043"/>
            <a:ext cx="1160946" cy="1863849"/>
          </a:xfrm>
          <a:prstGeom prst="rect">
            <a:avLst/>
          </a:prstGeom>
        </p:spPr>
      </p:pic>
      <p:pic>
        <p:nvPicPr>
          <p:cNvPr id="14" name="Picture 13" descr="A large ship in the water&#10;&#10;Description generated with very high confidence">
            <a:extLst>
              <a:ext uri="{FF2B5EF4-FFF2-40B4-BE49-F238E27FC236}">
                <a16:creationId xmlns:a16="http://schemas.microsoft.com/office/drawing/2014/main" id="{B2D151EA-DEBF-4ECC-9B34-70A7DA3C653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48405" b="3769"/>
          <a:stretch/>
        </p:blipFill>
        <p:spPr>
          <a:xfrm rot="152210" flipH="1">
            <a:off x="-1959884" y="-279418"/>
            <a:ext cx="13171040" cy="7010437"/>
          </a:xfrm>
          <a:prstGeom prst="rect">
            <a:avLst/>
          </a:prstGeom>
          <a:effectLst>
            <a:softEdge rad="12700"/>
          </a:effectLst>
          <a:scene3d>
            <a:camera prst="perspectiveFront"/>
            <a:lightRig rig="threePt" dir="t"/>
          </a:scene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FE48AC-2EB0-41BF-AC65-D57E3E55CDDF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1920515" y="6001079"/>
            <a:ext cx="15626629" cy="16420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3633BB-C9B9-4FBC-9527-55FA90B97FD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26282"/>
          <a:stretch/>
        </p:blipFill>
        <p:spPr>
          <a:xfrm rot="10800000">
            <a:off x="8435780" y="4814338"/>
            <a:ext cx="1292464" cy="1586461"/>
          </a:xfrm>
          <a:prstGeom prst="rect">
            <a:avLst/>
          </a:prstGeom>
        </p:spPr>
      </p:pic>
      <p:pic>
        <p:nvPicPr>
          <p:cNvPr id="32" name="Picture 31" descr="A close up of a rope&#10;&#10;Description generated with high confidence">
            <a:extLst>
              <a:ext uri="{FF2B5EF4-FFF2-40B4-BE49-F238E27FC236}">
                <a16:creationId xmlns:a16="http://schemas.microsoft.com/office/drawing/2014/main" id="{D485E8E9-107B-47EE-BDDC-7AC9B77CA9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3916381" y="6361155"/>
            <a:ext cx="4703069" cy="5795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B1F3F-2F24-4A16-89EF-F2501644902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8098691" y="6094229"/>
            <a:ext cx="1124795" cy="872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D2F427-CBB9-4AB6-86B1-EED850812B6F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50017"/>
          <a:stretch/>
        </p:blipFill>
        <p:spPr>
          <a:xfrm>
            <a:off x="10255658" y="1059541"/>
            <a:ext cx="1700673" cy="17439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303D60-C3F5-4DF4-97CC-D511236CD9B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83473" y="2803513"/>
            <a:ext cx="1957906" cy="560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184AC3-4A6E-46F4-89BF-A84CB41767E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98838" y="1059540"/>
            <a:ext cx="1700931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28DCEF-A87E-473D-998B-27688924053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948720" y="-102765"/>
            <a:ext cx="573074" cy="30390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E480A8-59EB-4A8A-A006-8E17A1DB780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488045" y="2313820"/>
            <a:ext cx="2063298" cy="560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F4AEAC-783F-4097-97D0-5F8E93633B82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108" y="1059540"/>
            <a:ext cx="2626981" cy="56005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5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2" name="Clock animation">
            <a:hlinkClick r:id="" action="ppaction://media"/>
            <a:extLst>
              <a:ext uri="{FF2B5EF4-FFF2-40B4-BE49-F238E27FC236}">
                <a16:creationId xmlns:a16="http://schemas.microsoft.com/office/drawing/2014/main" id="{1EAE37FC-694F-4928-ABF8-B1310900795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46717" end="8889"/>
                </p14:media>
              </p:ext>
            </p:extLst>
          </p:nvPr>
        </p:nvPicPr>
        <p:blipFill rotWithShape="1">
          <a:blip r:embed="rId33"/>
          <a:srcRect l="23795" t="3618" r="25324" b="-265"/>
          <a:stretch/>
        </p:blipFill>
        <p:spPr>
          <a:xfrm>
            <a:off x="1022350" y="3467099"/>
            <a:ext cx="1184276" cy="1311276"/>
          </a:xfrm>
          <a:prstGeom prst="rect">
            <a:avLst/>
          </a:prstGeom>
        </p:spPr>
      </p:pic>
      <p:pic>
        <p:nvPicPr>
          <p:cNvPr id="18" name="clock bell">
            <a:hlinkClick r:id="" action="ppaction://media"/>
            <a:extLst>
              <a:ext uri="{FF2B5EF4-FFF2-40B4-BE49-F238E27FC236}">
                <a16:creationId xmlns:a16="http://schemas.microsoft.com/office/drawing/2014/main" id="{D53CEAEE-2C82-4A1E-A0FF-7E957CFF75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out="227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22910" y="629867"/>
            <a:ext cx="406400" cy="406400"/>
          </a:xfrm>
          <a:prstGeom prst="rect">
            <a:avLst/>
          </a:prstGeom>
        </p:spPr>
      </p:pic>
      <p:pic>
        <p:nvPicPr>
          <p:cNvPr id="24" name="clock bell">
            <a:hlinkClick r:id="" action="ppaction://media"/>
            <a:extLst>
              <a:ext uri="{FF2B5EF4-FFF2-40B4-BE49-F238E27FC236}">
                <a16:creationId xmlns:a16="http://schemas.microsoft.com/office/drawing/2014/main" id="{AD0ACA0D-E672-4393-B415-29C0F0F171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out="2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11174" y="1145685"/>
            <a:ext cx="406400" cy="406400"/>
          </a:xfrm>
          <a:prstGeom prst="rect">
            <a:avLst/>
          </a:prstGeom>
        </p:spPr>
      </p:pic>
      <p:pic>
        <p:nvPicPr>
          <p:cNvPr id="26" name="clock bell">
            <a:hlinkClick r:id="" action="ppaction://media"/>
            <a:extLst>
              <a:ext uri="{FF2B5EF4-FFF2-40B4-BE49-F238E27FC236}">
                <a16:creationId xmlns:a16="http://schemas.microsoft.com/office/drawing/2014/main" id="{9B3316D2-2DBB-414D-9E0B-1810DF4B42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out="2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12710" y="2276231"/>
            <a:ext cx="406400" cy="406400"/>
          </a:xfrm>
          <a:prstGeom prst="rect">
            <a:avLst/>
          </a:prstGeom>
        </p:spPr>
      </p:pic>
      <p:sp>
        <p:nvSpPr>
          <p:cNvPr id="19" name="Not Equal 18">
            <a:extLst>
              <a:ext uri="{FF2B5EF4-FFF2-40B4-BE49-F238E27FC236}">
                <a16:creationId xmlns:a16="http://schemas.microsoft.com/office/drawing/2014/main" id="{073C2AC1-8229-4F6D-A642-5A697573612F}"/>
              </a:ext>
            </a:extLst>
          </p:cNvPr>
          <p:cNvSpPr/>
          <p:nvPr/>
        </p:nvSpPr>
        <p:spPr>
          <a:xfrm>
            <a:off x="1333657" y="5451258"/>
            <a:ext cx="658773" cy="479785"/>
          </a:xfrm>
          <a:prstGeom prst="mathNotEqual">
            <a:avLst/>
          </a:prstGeom>
          <a:solidFill>
            <a:srgbClr val="FF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ocean scape">
            <a:hlinkClick r:id="" action="ppaction://media"/>
            <a:extLst>
              <a:ext uri="{FF2B5EF4-FFF2-40B4-BE49-F238E27FC236}">
                <a16:creationId xmlns:a16="http://schemas.microsoft.com/office/drawing/2014/main" id="{F6818DF1-0610-4971-90EC-FD6D9C64162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50238" y="692150"/>
            <a:ext cx="406400" cy="406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DA1BBC-F1B5-41D2-8B11-C08F00A13BF2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19699" t="11753" r="19623" b="8858"/>
          <a:stretch/>
        </p:blipFill>
        <p:spPr>
          <a:xfrm>
            <a:off x="2731960" y="241462"/>
            <a:ext cx="5401310" cy="61768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A29D46AE-B912-454C-8170-81A88110BB06}"/>
              </a:ext>
            </a:extLst>
          </p:cNvPr>
          <p:cNvSpPr/>
          <p:nvPr/>
        </p:nvSpPr>
        <p:spPr>
          <a:xfrm>
            <a:off x="1513846" y="1072483"/>
            <a:ext cx="201284" cy="20756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raphic 30" descr="World">
            <a:extLst>
              <a:ext uri="{FF2B5EF4-FFF2-40B4-BE49-F238E27FC236}">
                <a16:creationId xmlns:a16="http://schemas.microsoft.com/office/drawing/2014/main" id="{6FD2CB14-B765-48F0-A6D0-CDC6E75B2167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b="52919"/>
          <a:stretch/>
        </p:blipFill>
        <p:spPr>
          <a:xfrm>
            <a:off x="1034361" y="1725096"/>
            <a:ext cx="1184276" cy="55756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4075627-5236-457A-8F0D-26D6EAE2651E}"/>
              </a:ext>
            </a:extLst>
          </p:cNvPr>
          <p:cNvSpPr/>
          <p:nvPr/>
        </p:nvSpPr>
        <p:spPr>
          <a:xfrm>
            <a:off x="9731793" y="311492"/>
            <a:ext cx="1006928" cy="184039"/>
          </a:xfrm>
          <a:prstGeom prst="ellipse">
            <a:avLst/>
          </a:prstGeom>
          <a:solidFill>
            <a:srgbClr val="D6DDD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8E7B474-299B-47AD-A1E2-358B4D373D8B}"/>
              </a:ext>
            </a:extLst>
          </p:cNvPr>
          <p:cNvSpPr/>
          <p:nvPr/>
        </p:nvSpPr>
        <p:spPr>
          <a:xfrm>
            <a:off x="8862604" y="-165789"/>
            <a:ext cx="2986699" cy="480895"/>
          </a:xfrm>
          <a:prstGeom prst="ellipse">
            <a:avLst/>
          </a:prstGeom>
          <a:solidFill>
            <a:srgbClr val="F6F8FA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122B7226-E2E5-45EB-B083-560DBDE1968B}"/>
              </a:ext>
            </a:extLst>
          </p:cNvPr>
          <p:cNvSpPr/>
          <p:nvPr/>
        </p:nvSpPr>
        <p:spPr>
          <a:xfrm>
            <a:off x="9121775" y="177833"/>
            <a:ext cx="2024281" cy="480895"/>
          </a:xfrm>
          <a:prstGeom prst="cloud">
            <a:avLst/>
          </a:prstGeom>
          <a:solidFill>
            <a:srgbClr val="D0D6D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Not Equal 32">
            <a:extLst>
              <a:ext uri="{FF2B5EF4-FFF2-40B4-BE49-F238E27FC236}">
                <a16:creationId xmlns:a16="http://schemas.microsoft.com/office/drawing/2014/main" id="{BB991739-D481-4F17-94B6-1F7376319458}"/>
              </a:ext>
            </a:extLst>
          </p:cNvPr>
          <p:cNvSpPr/>
          <p:nvPr/>
        </p:nvSpPr>
        <p:spPr>
          <a:xfrm>
            <a:off x="10802758" y="6223777"/>
            <a:ext cx="983848" cy="462987"/>
          </a:xfrm>
          <a:prstGeom prst="mathNotEqual">
            <a:avLst/>
          </a:prstGeom>
          <a:solidFill>
            <a:srgbClr val="C4B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3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38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3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39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39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0">
                <p:cTn id="6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 numSld="999" showWhenStopped="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F490B0-C51E-4A47-9833-AA2DEB323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33" y="1696080"/>
            <a:ext cx="9870279" cy="5017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A7AF5B-845E-4465-BD97-DDFF06479709}"/>
              </a:ext>
            </a:extLst>
          </p:cNvPr>
          <p:cNvSpPr txBox="1"/>
          <p:nvPr/>
        </p:nvSpPr>
        <p:spPr>
          <a:xfrm>
            <a:off x="5266267" y="2635141"/>
            <a:ext cx="1819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E13EC8-355E-4D32-9C79-A0BE81A21639}"/>
              </a:ext>
            </a:extLst>
          </p:cNvPr>
          <p:cNvSpPr/>
          <p:nvPr/>
        </p:nvSpPr>
        <p:spPr>
          <a:xfrm>
            <a:off x="8499107" y="1992429"/>
            <a:ext cx="1819175" cy="979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96EAC-F107-4ABD-A4FE-2F7A0A688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23" t="22387" r="17345" b="32020"/>
          <a:stretch/>
        </p:blipFill>
        <p:spPr>
          <a:xfrm>
            <a:off x="8693841" y="2150535"/>
            <a:ext cx="1849021" cy="821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5D3845-67EB-4170-A9F9-73E5EF3C261B}"/>
              </a:ext>
            </a:extLst>
          </p:cNvPr>
          <p:cNvSpPr/>
          <p:nvPr/>
        </p:nvSpPr>
        <p:spPr>
          <a:xfrm>
            <a:off x="4100362" y="5476775"/>
            <a:ext cx="4167739" cy="635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717ADA-CD4C-42E9-A088-2EFB951B32ED}"/>
              </a:ext>
            </a:extLst>
          </p:cNvPr>
          <p:cNvSpPr/>
          <p:nvPr/>
        </p:nvSpPr>
        <p:spPr>
          <a:xfrm>
            <a:off x="3368084" y="5547614"/>
            <a:ext cx="5455831" cy="116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24B0FD27-4C36-4FA8-8751-8DB1783EB06D}"/>
              </a:ext>
            </a:extLst>
          </p:cNvPr>
          <p:cNvSpPr/>
          <p:nvPr/>
        </p:nvSpPr>
        <p:spPr>
          <a:xfrm>
            <a:off x="470517" y="3242733"/>
            <a:ext cx="3897297" cy="2474486"/>
          </a:xfrm>
          <a:prstGeom prst="irregularSeal1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77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9" grpId="0"/>
      <p:bldP spid="9" grpId="1"/>
      <p:bldP spid="4" grpId="0" animBg="1"/>
      <p:bldP spid="4" grpId="1" animBg="1"/>
      <p:bldP spid="6" grpId="0" animBg="1"/>
      <p:bldP spid="6" grpId="1" animBg="1"/>
      <p:bldP spid="10" grpId="0" animBg="1"/>
      <p:bldP spid="10" grpId="1" animBg="1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FAFC3-40D4-42C5-9CD7-AB1AA2FAD956}"/>
              </a:ext>
            </a:extLst>
          </p:cNvPr>
          <p:cNvSpPr/>
          <p:nvPr/>
        </p:nvSpPr>
        <p:spPr>
          <a:xfrm>
            <a:off x="3368084" y="5547614"/>
            <a:ext cx="5455831" cy="116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E13EC8-355E-4D32-9C79-A0BE81A21639}"/>
              </a:ext>
            </a:extLst>
          </p:cNvPr>
          <p:cNvSpPr/>
          <p:nvPr/>
        </p:nvSpPr>
        <p:spPr>
          <a:xfrm>
            <a:off x="8499107" y="1992429"/>
            <a:ext cx="1819175" cy="979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970DF1-A375-4141-A25C-AF8756196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453" b="25926"/>
          <a:stretch/>
        </p:blipFill>
        <p:spPr>
          <a:xfrm>
            <a:off x="855133" y="4177365"/>
            <a:ext cx="9870279" cy="1235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A7AF5B-845E-4465-BD97-DDFF06479709}"/>
              </a:ext>
            </a:extLst>
          </p:cNvPr>
          <p:cNvSpPr txBox="1"/>
          <p:nvPr/>
        </p:nvSpPr>
        <p:spPr>
          <a:xfrm>
            <a:off x="5266267" y="2635141"/>
            <a:ext cx="1819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</a:p>
        </p:txBody>
      </p:sp>
      <p:sp>
        <p:nvSpPr>
          <p:cNvPr id="10" name="Not Equal 9">
            <a:extLst>
              <a:ext uri="{FF2B5EF4-FFF2-40B4-BE49-F238E27FC236}">
                <a16:creationId xmlns:a16="http://schemas.microsoft.com/office/drawing/2014/main" id="{3D665851-6077-4E77-9E5C-FF035403CEF8}"/>
              </a:ext>
            </a:extLst>
          </p:cNvPr>
          <p:cNvSpPr/>
          <p:nvPr/>
        </p:nvSpPr>
        <p:spPr>
          <a:xfrm>
            <a:off x="0" y="5775767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0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A7C10D0-62B5-4EAE-A327-4ECD150B8B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366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B4915B-09F5-4182-AF60-D9EDF517A6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882" y="2573905"/>
            <a:ext cx="957566" cy="1536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33B6CE-6F81-4086-B59D-3E96FDD637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8841">
            <a:off x="-563630" y="3051545"/>
            <a:ext cx="3468925" cy="2780017"/>
          </a:xfrm>
          <a:prstGeom prst="rect">
            <a:avLst/>
          </a:prstGeom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BB6E2584-9C0E-402B-B0DD-EAB0651E43F5}"/>
              </a:ext>
            </a:extLst>
          </p:cNvPr>
          <p:cNvSpPr/>
          <p:nvPr/>
        </p:nvSpPr>
        <p:spPr>
          <a:xfrm rot="21156891">
            <a:off x="981051" y="5636260"/>
            <a:ext cx="959894" cy="232913"/>
          </a:xfrm>
          <a:prstGeom prst="cloud">
            <a:avLst/>
          </a:prstGeom>
          <a:solidFill>
            <a:srgbClr val="576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E6A5C-5AB8-49BC-BFE2-3129783CEA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8442" y="1674089"/>
            <a:ext cx="3221351" cy="2992485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A92ED5-136D-4CC5-A494-C580EF4763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2531" y="1151482"/>
            <a:ext cx="7571312" cy="3100362"/>
          </a:xfrm>
          <a:prstGeom prst="rect">
            <a:avLst/>
          </a:prstGeom>
        </p:spPr>
      </p:pic>
      <p:pic>
        <p:nvPicPr>
          <p:cNvPr id="9" name="Picture 8" descr="A close up of a tree&#10;&#10;Description automatically generated">
            <a:extLst>
              <a:ext uri="{FF2B5EF4-FFF2-40B4-BE49-F238E27FC236}">
                <a16:creationId xmlns:a16="http://schemas.microsoft.com/office/drawing/2014/main" id="{218DED6A-BF4C-404D-8B24-9209044904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0972882" y="333928"/>
            <a:ext cx="3773625" cy="5326491"/>
          </a:xfrm>
          <a:prstGeom prst="rect">
            <a:avLst/>
          </a:prstGeom>
        </p:spPr>
      </p:pic>
      <p:pic>
        <p:nvPicPr>
          <p:cNvPr id="4" name="happyholiday2go">
            <a:hlinkClick r:id="" action="ppaction://media"/>
            <a:extLst>
              <a:ext uri="{FF2B5EF4-FFF2-40B4-BE49-F238E27FC236}">
                <a16:creationId xmlns:a16="http://schemas.microsoft.com/office/drawing/2014/main" id="{9C261C33-2DDD-409D-A2FD-6EF6831259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8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30794" y="979882"/>
            <a:ext cx="487363" cy="487363"/>
          </a:xfrm>
          <a:prstGeom prst="rect">
            <a:avLst/>
          </a:prstGeom>
        </p:spPr>
      </p:pic>
      <p:pic>
        <p:nvPicPr>
          <p:cNvPr id="7" name="bus engine">
            <a:hlinkClick r:id="" action="ppaction://media"/>
            <a:extLst>
              <a:ext uri="{FF2B5EF4-FFF2-40B4-BE49-F238E27FC236}">
                <a16:creationId xmlns:a16="http://schemas.microsoft.com/office/drawing/2014/main" id="{EF7CE2A6-B238-4022-8C2A-D8346633C2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6675" y="2056473"/>
            <a:ext cx="487363" cy="487363"/>
          </a:xfrm>
          <a:prstGeom prst="rect">
            <a:avLst/>
          </a:prstGeom>
        </p:spPr>
      </p:pic>
      <p:sp>
        <p:nvSpPr>
          <p:cNvPr id="11" name="Not Equal 10">
            <a:extLst>
              <a:ext uri="{FF2B5EF4-FFF2-40B4-BE49-F238E27FC236}">
                <a16:creationId xmlns:a16="http://schemas.microsoft.com/office/drawing/2014/main" id="{0AD56BA1-F678-45C9-B4A6-4663907C492A}"/>
              </a:ext>
            </a:extLst>
          </p:cNvPr>
          <p:cNvSpPr/>
          <p:nvPr/>
        </p:nvSpPr>
        <p:spPr>
          <a:xfrm>
            <a:off x="10972882" y="142564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4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4878" numSld="999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47D6E3-6D34-45E9-90C3-7E74EC6C1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2" y="-1"/>
            <a:ext cx="12263022" cy="689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18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28</Words>
  <Application>Microsoft Office PowerPoint</Application>
  <PresentationFormat>Widescreen</PresentationFormat>
  <Paragraphs>17</Paragraphs>
  <Slides>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55</cp:revision>
  <dcterms:created xsi:type="dcterms:W3CDTF">2018-09-19T15:48:22Z</dcterms:created>
  <dcterms:modified xsi:type="dcterms:W3CDTF">2019-01-12T15:16:08Z</dcterms:modified>
</cp:coreProperties>
</file>