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539" r:id="rId3"/>
    <p:sldId id="545" r:id="rId4"/>
    <p:sldId id="547" r:id="rId5"/>
    <p:sldId id="308" r:id="rId6"/>
    <p:sldId id="548" r:id="rId7"/>
    <p:sldId id="564" r:id="rId8"/>
    <p:sldId id="258" r:id="rId9"/>
    <p:sldId id="563" r:id="rId10"/>
    <p:sldId id="562" r:id="rId11"/>
    <p:sldId id="5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B6A6"/>
    <a:srgbClr val="4472C4"/>
    <a:srgbClr val="A0611F"/>
    <a:srgbClr val="70AD47"/>
    <a:srgbClr val="D0D6D0"/>
    <a:srgbClr val="F6F8FA"/>
    <a:srgbClr val="D6DDDC"/>
    <a:srgbClr val="576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9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38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7D028-FE00-4109-B140-39AA9434E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ED97B4-904B-4D06-851C-FF285E9D7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9439A-FE41-4F9D-93EC-C2BBBBB46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B7572-F46C-424D-816A-BB0E71D4C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61F86-D760-418F-A875-44782DE6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89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EE798-1375-4222-9608-B3F06B8E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15D5E-49EB-4F42-BCE2-FE055CAFF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070FC-0B38-44E2-B227-2C1ACC340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6D298-5AB5-4938-8A5C-25886D951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0D7B7-5304-4749-BC86-5AE97E6E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83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64061E-D6AB-4F70-84B9-B8A7B4549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1BAE1-960C-443F-B080-949F189BA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4511A-43D4-4927-BEC0-3BA441E9F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44E65-DDB0-4FE2-A1DA-15BD86AB3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9002B-3651-4ACF-B8DC-678827C8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748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5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381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716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598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207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84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200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340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B2DF4-FB28-4D24-AA75-07B6323E1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F4E2A-B6EC-46F6-BE17-5B5BBE447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7D2EF-D205-4A7E-95DC-4D4F4B65C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14CF8-6205-4CA1-8B63-D93CF0226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204BE-B628-4D24-989B-7EE3027F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07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043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987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07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7E03-9BEC-47A3-BC3C-58F4978FA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FD46E-415A-4C7B-AAFA-8B0A78336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C9BFF-F9DD-4D34-98E7-88F6CB2BC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DBA5F-87A4-4C2F-A2F4-B08A43BCC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F44A2-F1C5-4CF6-BD75-1C0849A7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30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4B8F7-2A11-41B2-9211-10BE3E31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1E455-E95D-4171-9DB4-2DC7A51ACF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BEFA12-1348-44B1-B4DB-C1948F9BA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30331-3460-4CF7-AD41-0DAFDF202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EB267-BCF8-45E8-B85D-1294D0475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9A3EC-71C5-41EB-B8F1-012FEFAE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59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6D72D-404A-4DD9-8721-5AD5D391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72A7D-0DFF-4AB6-8914-44A71EAB0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585464-2E98-45CE-AE06-188972A46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AC3DCE-8D9C-4598-9444-09EE62A8A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A19653-60D4-4A9D-BA10-96554DF4B9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D998F1-4CF8-418B-95BB-8003A0949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D8B2F5-95F0-43FD-9B8D-27C7F2DF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E26F5F-A0AC-4BEA-8435-96F909F9E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06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E746C-3756-48E7-A0B2-868F6BC2F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B6085A-6DDD-4BE2-9554-439F621E7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6F20F-4817-488A-BA71-442B6B41A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F1E91-2ABA-448E-8960-3311972E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538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DC7325-33AC-4B4C-996A-ABD26726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DDAA52-F853-45BF-98F2-C0124511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CFB9D-C843-4259-9369-37974EB52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425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F3DD0-CFCF-4F4B-9CBA-EC71ADA4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9156B-BA33-4E9C-87DB-963DD3D86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5210F9-8F02-4432-B45B-F14D984DF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00B05-0D71-4FDE-B0D5-C5193CAF4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E1276-6985-41EC-97A9-CD0FBD4DD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9904-4D0E-4EFD-B4D6-3BACB31A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892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4A19F-3007-4CCD-801A-0A9780F93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62E2E-0697-4B12-91B1-A622258089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0A9F1-9AF3-41EC-A0DF-C65B40061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9B915-E0B5-4894-A99C-4274BA676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26B94-E340-4E16-B00B-529A7A967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21251-D4C7-479C-981B-476D2BF3F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24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D16E8F-0A74-45CD-8213-389DC563A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80598-E609-4C5E-859F-E570DD0D8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AD2B6-7881-40B5-84F5-A5C9A06515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CFC09-F2BD-4211-8E9E-E5665E1A38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453E4-6183-480C-9E1B-A0E8CFB67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12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18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openclipart.org/detail/212743/cube-realistic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0B212B-DB26-49E2-ABAF-F5A1B8FD3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32" t="12542" r="11384" b="13765"/>
          <a:stretch/>
        </p:blipFill>
        <p:spPr>
          <a:xfrm>
            <a:off x="4468733" y="1546423"/>
            <a:ext cx="1985819" cy="159951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1925" y="123825"/>
            <a:ext cx="36195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1AE549-C255-487E-89CE-8E91D4ACAE07}"/>
              </a:ext>
            </a:extLst>
          </p:cNvPr>
          <p:cNvSpPr/>
          <p:nvPr/>
        </p:nvSpPr>
        <p:spPr>
          <a:xfrm>
            <a:off x="1182450" y="1992237"/>
            <a:ext cx="74262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BOOKS ARE              THE TABLE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FC1FB8-DBEC-4FEA-B9FE-51866C730DF4}"/>
              </a:ext>
            </a:extLst>
          </p:cNvPr>
          <p:cNvSpPr/>
          <p:nvPr/>
        </p:nvSpPr>
        <p:spPr>
          <a:xfrm>
            <a:off x="9750555" y="2077823"/>
            <a:ext cx="1581961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FA0674-D050-4AB9-BD7C-6779C45BDC86}"/>
              </a:ext>
            </a:extLst>
          </p:cNvPr>
          <p:cNvSpPr/>
          <p:nvPr/>
        </p:nvSpPr>
        <p:spPr>
          <a:xfrm>
            <a:off x="8732195" y="5564658"/>
            <a:ext cx="2933700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2B9B82-4C4A-4E43-8D52-CE8A00D3E491}"/>
              </a:ext>
            </a:extLst>
          </p:cNvPr>
          <p:cNvSpPr/>
          <p:nvPr/>
        </p:nvSpPr>
        <p:spPr>
          <a:xfrm>
            <a:off x="9836885" y="3481353"/>
            <a:ext cx="1377209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50D3AE-2E72-4DC5-82C2-C36A60033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32" t="12542" r="11384" b="13765"/>
          <a:stretch/>
        </p:blipFill>
        <p:spPr>
          <a:xfrm>
            <a:off x="5568595" y="2932755"/>
            <a:ext cx="1985819" cy="15995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C2CDD8-269F-4E74-AB7C-1DEE6C4EF474}"/>
              </a:ext>
            </a:extLst>
          </p:cNvPr>
          <p:cNvSpPr/>
          <p:nvPr/>
        </p:nvSpPr>
        <p:spPr>
          <a:xfrm>
            <a:off x="1063112" y="3378569"/>
            <a:ext cx="8687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PLAY BASKETBALL              TUESDAYS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D193A6-BF38-49E0-A7D9-22D290006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32" t="12542" r="11384" b="13765"/>
          <a:stretch/>
        </p:blipFill>
        <p:spPr>
          <a:xfrm>
            <a:off x="4697838" y="4319087"/>
            <a:ext cx="1985819" cy="159951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00F2C08-96CF-4B8B-960B-965CD66222BF}"/>
              </a:ext>
            </a:extLst>
          </p:cNvPr>
          <p:cNvSpPr/>
          <p:nvPr/>
        </p:nvSpPr>
        <p:spPr>
          <a:xfrm>
            <a:off x="1182450" y="4737034"/>
            <a:ext cx="97013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 IS</a:t>
            </a:r>
            <a:r>
              <a:rPr kumimoji="0" lang="en-GB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noProof="0" dirty="0">
                <a:ln w="19050"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CRUISING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A FAST MOTORBOAT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F2CA45B4-DE30-4075-B6EF-150A9D2DA3BF}"/>
              </a:ext>
            </a:extLst>
          </p:cNvPr>
          <p:cNvSpPr/>
          <p:nvPr/>
        </p:nvSpPr>
        <p:spPr>
          <a:xfrm>
            <a:off x="520321" y="2589464"/>
            <a:ext cx="2447925" cy="2045187"/>
          </a:xfrm>
          <a:prstGeom prst="wedgeEllipseCallout">
            <a:avLst>
              <a:gd name="adj1" fmla="val 60505"/>
              <a:gd name="adj2" fmla="val 58415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</a:t>
            </a:r>
          </a:p>
        </p:txBody>
      </p:sp>
      <p:sp>
        <p:nvSpPr>
          <p:cNvPr id="17" name="Not Equal 16">
            <a:extLst>
              <a:ext uri="{FF2B5EF4-FFF2-40B4-BE49-F238E27FC236}">
                <a16:creationId xmlns:a16="http://schemas.microsoft.com/office/drawing/2014/main" id="{863BE735-B815-4536-B942-77A2432635C0}"/>
              </a:ext>
            </a:extLst>
          </p:cNvPr>
          <p:cNvSpPr/>
          <p:nvPr/>
        </p:nvSpPr>
        <p:spPr>
          <a:xfrm>
            <a:off x="0" y="5775767"/>
            <a:ext cx="983848" cy="46298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BDA786-4288-441A-AF51-7597B82CDCFA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168822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 animBg="1"/>
      <p:bldP spid="11" grpId="0" animBg="1"/>
      <p:bldP spid="13" grpId="0"/>
      <p:bldP spid="15" grpId="0"/>
      <p:bldP spid="16" grpId="0" animBg="1"/>
      <p:bldP spid="16" grpId="1" animBg="1"/>
      <p:bldP spid="17" grpId="0" animBg="1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681104" y="227446"/>
            <a:ext cx="2829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F490B0-C51E-4A47-9833-AA2DEB323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483" y="1376331"/>
            <a:ext cx="9870279" cy="5017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A7AF5B-845E-4465-BD97-DDFF06479709}"/>
              </a:ext>
            </a:extLst>
          </p:cNvPr>
          <p:cNvSpPr txBox="1"/>
          <p:nvPr/>
        </p:nvSpPr>
        <p:spPr>
          <a:xfrm>
            <a:off x="5338890" y="2315392"/>
            <a:ext cx="1885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</a:p>
        </p:txBody>
      </p:sp>
      <p:sp>
        <p:nvSpPr>
          <p:cNvPr id="10" name="Not Equal 9">
            <a:extLst>
              <a:ext uri="{FF2B5EF4-FFF2-40B4-BE49-F238E27FC236}">
                <a16:creationId xmlns:a16="http://schemas.microsoft.com/office/drawing/2014/main" id="{976EBD88-ABC6-46E7-B415-1389DF03825A}"/>
              </a:ext>
            </a:extLst>
          </p:cNvPr>
          <p:cNvSpPr/>
          <p:nvPr/>
        </p:nvSpPr>
        <p:spPr>
          <a:xfrm>
            <a:off x="10606593" y="5328295"/>
            <a:ext cx="983848" cy="46298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N MM">
            <a:hlinkClick r:id="" action="ppaction://media"/>
            <a:extLst>
              <a:ext uri="{FF2B5EF4-FFF2-40B4-BE49-F238E27FC236}">
                <a16:creationId xmlns:a16="http://schemas.microsoft.com/office/drawing/2014/main" id="{DA7EDA75-54E8-4E4D-90B5-5966A7B824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20000" contrast="40000"/>
          </a:blip>
          <a:srcRect l="25973" t="12559" r="31500" b="24037"/>
          <a:stretch/>
        </p:blipFill>
        <p:spPr>
          <a:xfrm>
            <a:off x="330740" y="2770101"/>
            <a:ext cx="3784060" cy="3173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Not Equal 11">
            <a:extLst>
              <a:ext uri="{FF2B5EF4-FFF2-40B4-BE49-F238E27FC236}">
                <a16:creationId xmlns:a16="http://schemas.microsoft.com/office/drawing/2014/main" id="{66041418-54F7-4BE0-90E0-EB6DA18C0892}"/>
              </a:ext>
            </a:extLst>
          </p:cNvPr>
          <p:cNvSpPr/>
          <p:nvPr/>
        </p:nvSpPr>
        <p:spPr>
          <a:xfrm>
            <a:off x="0" y="5775767"/>
            <a:ext cx="983848" cy="46298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6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2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6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539B90-B16B-4023-A677-BCA0228EA167}"/>
              </a:ext>
            </a:extLst>
          </p:cNvPr>
          <p:cNvSpPr txBox="1"/>
          <p:nvPr/>
        </p:nvSpPr>
        <p:spPr>
          <a:xfrm>
            <a:off x="2108519" y="1601385"/>
            <a:ext cx="8362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NOT MANY PEOPLE LIVE 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609600">
                    <a:schemeClr val="accent4">
                      <a:satMod val="175000"/>
                      <a:alpha val="97000"/>
                    </a:schemeClr>
                  </a:glow>
                </a:effectLst>
              </a:rPr>
              <a:t>ON</a:t>
            </a:r>
            <a:r>
              <a:rPr lang="en-GB" sz="4000" b="1" dirty="0"/>
              <a:t>  </a:t>
            </a:r>
            <a:r>
              <a:rPr lang="en-GB" sz="2800" b="1" dirty="0"/>
              <a:t>THE SCOTTISH ISLANDS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F53E11-2821-41A0-9F61-EEF9F67EE90F}"/>
              </a:ext>
            </a:extLst>
          </p:cNvPr>
          <p:cNvSpPr txBox="1"/>
          <p:nvPr/>
        </p:nvSpPr>
        <p:spPr>
          <a:xfrm>
            <a:off x="2592479" y="3429000"/>
            <a:ext cx="740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WE VISITED VIENNA  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09600">
                    <a:srgbClr val="FFC000">
                      <a:satMod val="175000"/>
                      <a:alpha val="97000"/>
                    </a:srgbClr>
                  </a:glow>
                </a:effectLst>
              </a:rPr>
              <a:t>ON</a:t>
            </a:r>
            <a:r>
              <a:rPr lang="en-GB" sz="4000" b="1" dirty="0">
                <a:solidFill>
                  <a:prstClr val="black"/>
                </a:solidFill>
              </a:rPr>
              <a:t> </a:t>
            </a:r>
            <a:r>
              <a:rPr lang="en-GB" sz="2800" b="1" dirty="0"/>
              <a:t>THE WAY TO PRAGUE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B76AA2-803E-4841-BB13-81EF4A894C81}"/>
              </a:ext>
            </a:extLst>
          </p:cNvPr>
          <p:cNvSpPr txBox="1"/>
          <p:nvPr/>
        </p:nvSpPr>
        <p:spPr>
          <a:xfrm>
            <a:off x="1768029" y="5122327"/>
            <a:ext cx="9043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I HAVE TRAVELLED HUNDREDS OF MILES </a:t>
            </a:r>
            <a:r>
              <a:rPr lang="en-GB" sz="2800" b="1" dirty="0">
                <a:solidFill>
                  <a:prstClr val="black"/>
                </a:solidFill>
              </a:rPr>
              <a:t>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09600">
                    <a:srgbClr val="FFC000">
                      <a:satMod val="175000"/>
                      <a:alpha val="97000"/>
                    </a:srgbClr>
                  </a:glow>
                </a:effectLst>
              </a:rPr>
              <a:t>ON</a:t>
            </a:r>
            <a:r>
              <a:rPr lang="en-GB" sz="4000" b="1" dirty="0">
                <a:solidFill>
                  <a:prstClr val="black"/>
                </a:solidFill>
              </a:rPr>
              <a:t> </a:t>
            </a:r>
            <a:r>
              <a:rPr lang="en-GB" sz="2800" b="1" dirty="0"/>
              <a:t> MY BICYCLE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0B938CA-B628-406D-9FB0-9356B99BCFBE}"/>
              </a:ext>
            </a:extLst>
          </p:cNvPr>
          <p:cNvSpPr/>
          <p:nvPr/>
        </p:nvSpPr>
        <p:spPr>
          <a:xfrm>
            <a:off x="9788322" y="2416434"/>
            <a:ext cx="2159540" cy="1099106"/>
          </a:xfrm>
          <a:prstGeom prst="wedgeEllipseCallout">
            <a:avLst>
              <a:gd name="adj1" fmla="val -146202"/>
              <a:gd name="adj2" fmla="val -600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chemeClr val="tx1"/>
                  </a:solidFill>
                </a:ln>
              </a:rPr>
              <a:t>PLACE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648881-A277-4DAD-A36B-6317E863E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44" y="4068868"/>
            <a:ext cx="7321931" cy="1133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91855F-2695-4649-AC3D-C4B74EF4A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178" y="5809020"/>
            <a:ext cx="2742895" cy="859468"/>
          </a:xfrm>
          <a:prstGeom prst="rect">
            <a:avLst/>
          </a:prstGeom>
        </p:spPr>
      </p:pic>
      <p:sp>
        <p:nvSpPr>
          <p:cNvPr id="14" name="Not Equal 13">
            <a:extLst>
              <a:ext uri="{FF2B5EF4-FFF2-40B4-BE49-F238E27FC236}">
                <a16:creationId xmlns:a16="http://schemas.microsoft.com/office/drawing/2014/main" id="{1F3E6751-C722-43FE-A429-C5AF49AD1FDE}"/>
              </a:ext>
            </a:extLst>
          </p:cNvPr>
          <p:cNvSpPr/>
          <p:nvPr/>
        </p:nvSpPr>
        <p:spPr>
          <a:xfrm>
            <a:off x="1001329" y="6024787"/>
            <a:ext cx="983848" cy="46298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1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D3B367-A0D5-403A-A4F3-05EEE4448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32" t="12542" r="11384" b="13765"/>
          <a:stretch/>
        </p:blipFill>
        <p:spPr>
          <a:xfrm>
            <a:off x="6096000" y="630212"/>
            <a:ext cx="1985819" cy="15995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717EA1-4A4A-4514-A305-FEC42876603D}"/>
              </a:ext>
            </a:extLst>
          </p:cNvPr>
          <p:cNvSpPr/>
          <p:nvPr/>
        </p:nvSpPr>
        <p:spPr>
          <a:xfrm>
            <a:off x="2128951" y="1164317"/>
            <a:ext cx="79340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PETER IS VERY FAST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A BICYCLE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C5A81F-B73E-4B2C-AE48-9D93EB5F0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32" t="12542" r="11384" b="13765"/>
          <a:stretch/>
        </p:blipFill>
        <p:spPr>
          <a:xfrm>
            <a:off x="6316745" y="2040544"/>
            <a:ext cx="1985819" cy="15995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094AF2-10E4-4500-B530-95D8F5260D6A}"/>
              </a:ext>
            </a:extLst>
          </p:cNvPr>
          <p:cNvSpPr/>
          <p:nvPr/>
        </p:nvSpPr>
        <p:spPr>
          <a:xfrm>
            <a:off x="1951927" y="2486358"/>
            <a:ext cx="83606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CAN ALWAYS RELAX                 A TRAIN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105870-9AF4-46A1-B6A1-DF728555F4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32" t="12542" r="11384" b="13765"/>
          <a:stretch/>
        </p:blipFill>
        <p:spPr>
          <a:xfrm>
            <a:off x="6239735" y="3557190"/>
            <a:ext cx="1985819" cy="15995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AD686A-E568-4DBA-8982-86754B0A62CB}"/>
              </a:ext>
            </a:extLst>
          </p:cNvPr>
          <p:cNvSpPr/>
          <p:nvPr/>
        </p:nvSpPr>
        <p:spPr>
          <a:xfrm>
            <a:off x="732768" y="4019881"/>
            <a:ext cx="107264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OFTEN MOVIES             AN AEROPLANE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61C0D4-E6BB-4EA8-A397-51E75DAC9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32" t="12542" r="11384" b="13765"/>
          <a:stretch/>
        </p:blipFill>
        <p:spPr>
          <a:xfrm>
            <a:off x="5952266" y="4893926"/>
            <a:ext cx="1985819" cy="15995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D048CC-1D41-4105-9D4B-3376EF755F7D}"/>
              </a:ext>
            </a:extLst>
          </p:cNvPr>
          <p:cNvSpPr/>
          <p:nvPr/>
        </p:nvSpPr>
        <p:spPr>
          <a:xfrm>
            <a:off x="1409717" y="5399436"/>
            <a:ext cx="92679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JANE LOVES HOLIDAYS             CRUISE SHIPS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9E2C04-49C9-4F49-8F36-BBD37C974712}"/>
              </a:ext>
            </a:extLst>
          </p:cNvPr>
          <p:cNvSpPr txBox="1"/>
          <p:nvPr/>
        </p:nvSpPr>
        <p:spPr>
          <a:xfrm>
            <a:off x="2710873" y="104348"/>
            <a:ext cx="6770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495300">
                    <a:schemeClr val="accent4">
                      <a:satMod val="175000"/>
                    </a:schemeClr>
                  </a:glow>
                </a:effectLst>
              </a:rPr>
              <a:t>ON</a:t>
            </a:r>
            <a:r>
              <a:rPr lang="en-GB" sz="3200" b="1" dirty="0"/>
              <a:t> FOR </a:t>
            </a:r>
            <a:r>
              <a:rPr lang="en-GB" sz="3200" b="1" dirty="0">
                <a:solidFill>
                  <a:prstClr val="black"/>
                </a:solidFill>
              </a:rPr>
              <a:t>TRANSPORT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MOVEMENT</a:t>
            </a:r>
          </a:p>
        </p:txBody>
      </p:sp>
      <p:sp>
        <p:nvSpPr>
          <p:cNvPr id="11" name="Not Equal 10">
            <a:extLst>
              <a:ext uri="{FF2B5EF4-FFF2-40B4-BE49-F238E27FC236}">
                <a16:creationId xmlns:a16="http://schemas.microsoft.com/office/drawing/2014/main" id="{95858D66-8D5A-4DD7-8BA3-603066F3C565}"/>
              </a:ext>
            </a:extLst>
          </p:cNvPr>
          <p:cNvSpPr/>
          <p:nvPr/>
        </p:nvSpPr>
        <p:spPr>
          <a:xfrm>
            <a:off x="0" y="5775767"/>
            <a:ext cx="983848" cy="46298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1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930" y="615419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7" name="Rectangle 6"/>
          <p:cNvSpPr/>
          <p:nvPr/>
        </p:nvSpPr>
        <p:spPr>
          <a:xfrm>
            <a:off x="119656" y="6098711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4" y="4410497"/>
            <a:ext cx="1889589" cy="2011379"/>
          </a:xfrm>
          <a:prstGeom prst="rect">
            <a:avLst/>
          </a:prstGeom>
        </p:spPr>
      </p:pic>
      <p:pic>
        <p:nvPicPr>
          <p:cNvPr id="6" name="Picture 5" descr="Graduation_hat.svg ‎ (SVG file, nominally 661 × 278 pixels, file ...">
            <a:extLst>
              <a:ext uri="{FF2B5EF4-FFF2-40B4-BE49-F238E27FC236}">
                <a16:creationId xmlns:a16="http://schemas.microsoft.com/office/drawing/2014/main" id="{AD6AF165-F75F-4249-9DE5-227BC812A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6513"/>
            <a:ext cx="1538514" cy="6470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85DC5D-E68E-49C1-8E09-D099D7332F7A}"/>
              </a:ext>
            </a:extLst>
          </p:cNvPr>
          <p:cNvSpPr txBox="1"/>
          <p:nvPr/>
        </p:nvSpPr>
        <p:spPr>
          <a:xfrm>
            <a:off x="3648525" y="800724"/>
            <a:ext cx="48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DA11BE-E6ED-45EF-8D23-F416E525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6" y="1903414"/>
            <a:ext cx="1222064" cy="8222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DDA1BE2A-95E7-49A3-90FC-0DE8256E5E77}"/>
              </a:ext>
            </a:extLst>
          </p:cNvPr>
          <p:cNvSpPr/>
          <p:nvPr/>
        </p:nvSpPr>
        <p:spPr>
          <a:xfrm rot="291398">
            <a:off x="1397005" y="1649817"/>
            <a:ext cx="10548905" cy="410315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9477FA-2FAC-4259-80C7-F8604F6B60C0}"/>
              </a:ext>
            </a:extLst>
          </p:cNvPr>
          <p:cNvSpPr txBox="1"/>
          <p:nvPr/>
        </p:nvSpPr>
        <p:spPr>
          <a:xfrm>
            <a:off x="2613892" y="2314515"/>
            <a:ext cx="1158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BUT NOTICE</a:t>
            </a:r>
          </a:p>
          <a:p>
            <a:endParaRPr lang="en-GB" sz="2000" b="1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342900">
                    <a:schemeClr val="accent4">
                      <a:satMod val="175000"/>
                    </a:schemeClr>
                  </a:glow>
                </a:effectLst>
              </a:rPr>
              <a:t>IN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A TAXI        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342900">
                    <a:schemeClr val="accent4">
                      <a:satMod val="175000"/>
                    </a:schemeClr>
                  </a:glow>
                </a:effectLst>
              </a:rPr>
              <a:t>IN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A CAR</a:t>
            </a:r>
          </a:p>
          <a:p>
            <a:endParaRPr lang="en-GB" sz="800" b="1" dirty="0"/>
          </a:p>
        </p:txBody>
      </p:sp>
      <p:sp>
        <p:nvSpPr>
          <p:cNvPr id="12" name="Not Equal 11">
            <a:extLst>
              <a:ext uri="{FF2B5EF4-FFF2-40B4-BE49-F238E27FC236}">
                <a16:creationId xmlns:a16="http://schemas.microsoft.com/office/drawing/2014/main" id="{09C793E8-0EA3-4734-A309-7BB0C62F965A}"/>
              </a:ext>
            </a:extLst>
          </p:cNvPr>
          <p:cNvSpPr/>
          <p:nvPr/>
        </p:nvSpPr>
        <p:spPr>
          <a:xfrm>
            <a:off x="10289893" y="1068094"/>
            <a:ext cx="983848" cy="46298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9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2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930" y="615419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7" name="Rectangle 6"/>
          <p:cNvSpPr/>
          <p:nvPr/>
        </p:nvSpPr>
        <p:spPr>
          <a:xfrm>
            <a:off x="119656" y="6098711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4" y="4410497"/>
            <a:ext cx="1889589" cy="2011379"/>
          </a:xfrm>
          <a:prstGeom prst="rect">
            <a:avLst/>
          </a:prstGeom>
        </p:spPr>
      </p:pic>
      <p:pic>
        <p:nvPicPr>
          <p:cNvPr id="6" name="Picture 5" descr="Graduation_hat.svg ‎ (SVG file, nominally 661 × 278 pixels, file ...">
            <a:extLst>
              <a:ext uri="{FF2B5EF4-FFF2-40B4-BE49-F238E27FC236}">
                <a16:creationId xmlns:a16="http://schemas.microsoft.com/office/drawing/2014/main" id="{AD6AF165-F75F-4249-9DE5-227BC812A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6513"/>
            <a:ext cx="1538514" cy="6470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85DC5D-E68E-49C1-8E09-D099D7332F7A}"/>
              </a:ext>
            </a:extLst>
          </p:cNvPr>
          <p:cNvSpPr txBox="1"/>
          <p:nvPr/>
        </p:nvSpPr>
        <p:spPr>
          <a:xfrm>
            <a:off x="3648525" y="800724"/>
            <a:ext cx="48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DA11BE-E6ED-45EF-8D23-F416E525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6" y="1903414"/>
            <a:ext cx="1222064" cy="8222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DDA1BE2A-95E7-49A3-90FC-0DE8256E5E77}"/>
              </a:ext>
            </a:extLst>
          </p:cNvPr>
          <p:cNvSpPr/>
          <p:nvPr/>
        </p:nvSpPr>
        <p:spPr>
          <a:xfrm rot="291398">
            <a:off x="1385210" y="1649317"/>
            <a:ext cx="10548905" cy="4381802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9477FA-2FAC-4259-80C7-F8604F6B60C0}"/>
              </a:ext>
            </a:extLst>
          </p:cNvPr>
          <p:cNvSpPr txBox="1"/>
          <p:nvPr/>
        </p:nvSpPr>
        <p:spPr>
          <a:xfrm>
            <a:off x="2613892" y="2314515"/>
            <a:ext cx="1158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IN TIME                    </a:t>
            </a:r>
          </a:p>
          <a:p>
            <a:r>
              <a:rPr lang="en-GB" sz="4000" b="1" dirty="0"/>
              <a:t>EARLY ENOUGH</a:t>
            </a:r>
          </a:p>
          <a:p>
            <a:endParaRPr lang="en-GB" sz="800" b="1" dirty="0"/>
          </a:p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ON TIME    </a:t>
            </a:r>
          </a:p>
          <a:p>
            <a:r>
              <a:rPr lang="en-GB" sz="4000" b="1" dirty="0"/>
              <a:t>PUNCTUALLY ACCORDING TO SCHEDULE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060163E-498E-431D-8E24-8D312D579F24}"/>
              </a:ext>
            </a:extLst>
          </p:cNvPr>
          <p:cNvSpPr/>
          <p:nvPr/>
        </p:nvSpPr>
        <p:spPr>
          <a:xfrm>
            <a:off x="6659662" y="1608156"/>
            <a:ext cx="2447925" cy="2045187"/>
          </a:xfrm>
          <a:prstGeom prst="wedgeEllipseCallout">
            <a:avLst>
              <a:gd name="adj1" fmla="val -134566"/>
              <a:gd name="adj2" fmla="val 82351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</a:t>
            </a:r>
          </a:p>
        </p:txBody>
      </p:sp>
      <p:sp>
        <p:nvSpPr>
          <p:cNvPr id="13" name="Not Equal 12">
            <a:extLst>
              <a:ext uri="{FF2B5EF4-FFF2-40B4-BE49-F238E27FC236}">
                <a16:creationId xmlns:a16="http://schemas.microsoft.com/office/drawing/2014/main" id="{63B7FB27-89DC-4FFE-BCF6-B227D4A77CD5}"/>
              </a:ext>
            </a:extLst>
          </p:cNvPr>
          <p:cNvSpPr/>
          <p:nvPr/>
        </p:nvSpPr>
        <p:spPr>
          <a:xfrm>
            <a:off x="10270554" y="652079"/>
            <a:ext cx="983848" cy="46298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71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2" grpId="0" animBg="1"/>
      <p:bldP spid="12" grpId="0" animBg="1"/>
      <p:bldP spid="12" grpId="1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694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DEEDC2-2710-47B9-93E6-BC86D52113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71238" y="2786916"/>
            <a:ext cx="9247774" cy="395342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BBF4211-394E-4564-AB58-7885518EF701}"/>
              </a:ext>
            </a:extLst>
          </p:cNvPr>
          <p:cNvSpPr/>
          <p:nvPr/>
        </p:nvSpPr>
        <p:spPr>
          <a:xfrm>
            <a:off x="765259" y="1580931"/>
            <a:ext cx="2160494" cy="20529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n>
                  <a:solidFill>
                    <a:sysClr val="windowText" lastClr="000000"/>
                  </a:solidFill>
                </a:ln>
              </a:rPr>
              <a:t>ON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789497E8-1253-4F3A-8B75-D7071CE3D651}"/>
              </a:ext>
            </a:extLst>
          </p:cNvPr>
          <p:cNvSpPr/>
          <p:nvPr/>
        </p:nvSpPr>
        <p:spPr>
          <a:xfrm>
            <a:off x="3399116" y="117661"/>
            <a:ext cx="3367444" cy="2926540"/>
          </a:xfrm>
          <a:prstGeom prst="wedgeEllipseCallout">
            <a:avLst>
              <a:gd name="adj1" fmla="val 56227"/>
              <a:gd name="adj2" fmla="val 525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MEANS GENERAL </a:t>
            </a:r>
            <a:r>
              <a:rPr kumimoji="0" lang="en-GB" sz="28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OVER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</a:t>
            </a:r>
          </a:p>
        </p:txBody>
      </p:sp>
      <p:sp>
        <p:nvSpPr>
          <p:cNvPr id="5" name="Not Equal 4">
            <a:extLst>
              <a:ext uri="{FF2B5EF4-FFF2-40B4-BE49-F238E27FC236}">
                <a16:creationId xmlns:a16="http://schemas.microsoft.com/office/drawing/2014/main" id="{09C9CF3B-ADB0-4B3C-A9F8-977ACD85DBEF}"/>
              </a:ext>
            </a:extLst>
          </p:cNvPr>
          <p:cNvSpPr/>
          <p:nvPr/>
        </p:nvSpPr>
        <p:spPr>
          <a:xfrm>
            <a:off x="0" y="5775767"/>
            <a:ext cx="983848" cy="46298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7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0.01736 L 0.003 0.0176 C 0.00313 0.01435 0.00352 0.01135 0.00365 0.00834 C 0.00391 0.00417 0.00404 -2.59259E-6 0.00443 -0.00416 C 0.00443 -0.00486 0.00495 -0.00555 0.00508 -0.00602 C 0.00586 -0.00856 0.0056 -0.00903 0.00664 -0.01111 C 0.00847 -0.01481 0.00821 -0.01296 0.00951 -0.01736 C 0.01003 -0.01921 0.01016 -0.02083 0.01107 -0.02245 C 0.01146 -0.02338 0.01211 -0.0243 0.0125 -0.025 C 0.01315 -0.02662 0.01328 -0.02847 0.01393 -0.03009 C 0.01419 -0.03078 0.01433 -0.03148 0.01472 -0.03194 C 0.0155 -0.03333 0.01758 -0.03588 0.01758 -0.03565 C 0.01784 -0.0368 0.01784 -0.03796 0.01836 -0.03889 C 0.01914 -0.04028 0.02031 -0.04166 0.02136 -0.04282 C 0.02175 -0.04352 0.02214 -0.04421 0.02279 -0.04467 C 0.02331 -0.04514 0.02383 -0.04537 0.02422 -0.04583 C 0.02604 -0.04791 0.02565 -0.04815 0.02722 -0.05046 C 0.02917 -0.05324 0.02813 -0.05139 0.03086 -0.05416 C 0.03542 -0.05879 0.02982 -0.05347 0.03308 -0.05787 C 0.03933 -0.06643 0.0336 -0.05787 0.0375 -0.0625 C 0.03854 -0.06365 0.03959 -0.06481 0.0405 -0.0662 C 0.04076 -0.06666 0.04336 -0.07037 0.04414 -0.07129 C 0.04883 -0.07615 0.04375 -0.06967 0.04857 -0.07569 C 0.04948 -0.07685 0.05052 -0.07824 0.05143 -0.0794 C 0.05196 -0.08009 0.05235 -0.08078 0.053 -0.08125 L 0.05586 -0.08379 C 0.05742 -0.08935 0.05534 -0.08379 0.05886 -0.08819 C 0.05925 -0.08889 0.05912 -0.08958 0.05951 -0.09028 C 0.06133 -0.09282 0.06198 -0.09282 0.06472 -0.09467 C 0.06498 -0.09514 0.06498 -0.09606 0.0655 -0.09653 C 0.06966 -0.10231 0.06693 -0.09768 0.06979 -0.10092 C 0.07044 -0.10162 0.07071 -0.10231 0.07136 -0.10278 C 0.07266 -0.10416 0.07461 -0.10509 0.07578 -0.10671 C 0.07748 -0.10879 0.07865 -0.11065 0.08164 -0.11227 C 0.08399 -0.11365 0.08516 -0.11435 0.0875 -0.1162 C 0.08906 -0.11736 0.0905 -0.11852 0.09193 -0.1199 C 0.09323 -0.12106 0.09375 -0.12153 0.09558 -0.12245 C 0.09623 -0.12268 0.09701 -0.12291 0.09779 -0.12315 C 0.09857 -0.12361 0.09935 -0.12384 0.1 -0.1243 C 0.10052 -0.12477 0.10091 -0.12523 0.10143 -0.12546 C 0.10196 -0.12592 0.10573 -0.12847 0.10664 -0.1287 C 0.10729 -0.12893 0.10808 -0.12916 0.10886 -0.1294 C 0.1099 -0.12963 0.11276 -0.13009 0.11393 -0.13078 C 0.11797 -0.1324 0.11433 -0.13194 0.11992 -0.1331 C 0.12123 -0.13356 0.12839 -0.13426 0.12943 -0.13449 C 0.1319 -0.13495 0.13438 -0.13518 0.13672 -0.13565 C 0.13776 -0.13588 0.13867 -0.13611 0.13972 -0.13634 C 0.14193 -0.13657 0.14414 -0.1368 0.14636 -0.13703 C 0.14779 -0.13727 0.14922 -0.1375 0.15078 -0.13773 C 0.15196 -0.13819 0.15313 -0.13865 0.15443 -0.13889 C 0.15612 -0.13912 0.15781 -0.13935 0.15964 -0.13958 C 0.17005 -0.13981 0.1806 -0.14004 0.19115 -0.14004 L 0.25664 -0.14074 C 0.30821 -0.14282 0.26745 -0.14143 0.32578 -0.14328 L 0.34271 -0.14398 L 0.35742 -0.14514 C 0.35964 -0.14537 0.36185 -0.14583 0.36406 -0.14583 C 0.36719 -0.14606 0.37044 -0.14629 0.37357 -0.14653 C 0.39779 -0.14838 0.36068 -0.14583 0.3905 -0.14768 C 0.46693 -0.14676 0.42709 -0.15301 0.44935 -0.14583 C 0.45 -0.1456 0.45078 -0.14537 0.45156 -0.14514 C 0.45274 -0.14444 0.45391 -0.14352 0.45521 -0.14259 C 0.45781 -0.14097 0.45886 -0.1412 0.46107 -0.13819 C 0.46563 -0.1324 0.4599 -0.13958 0.46406 -0.13518 C 0.46459 -0.13449 0.46498 -0.13379 0.4655 -0.1331 C 0.46615 -0.1324 0.46706 -0.13194 0.46771 -0.13125 C 0.46953 -0.1294 0.47084 -0.12731 0.47292 -0.12546 C 0.47357 -0.125 0.47435 -0.12453 0.475 -0.12384 C 0.47722 -0.12153 0.47878 -0.11898 0.48099 -0.11666 C 0.48164 -0.11597 0.48242 -0.11551 0.48321 -0.11481 C 0.48373 -0.11435 0.48412 -0.11365 0.48464 -0.11296 C 0.48659 -0.11088 0.48893 -0.10903 0.4905 -0.10671 C 0.49128 -0.10555 0.49206 -0.1044 0.49271 -0.10347 C 0.49323 -0.10278 0.49349 -0.10162 0.49414 -0.10092 C 0.49505 -0.1 0.49623 -0.0993 0.49714 -0.09838 C 0.49961 -0.09583 0.49779 -0.09722 0.49935 -0.09467 C 0.49974 -0.09398 0.50026 -0.09328 0.50078 -0.09282 C 0.50612 -0.08727 0.49974 -0.0949 0.50521 -0.08819 C 0.50834 -0.08449 0.50495 -0.08842 0.50821 -0.08379 C 0.50912 -0.08264 0.51016 -0.08125 0.51107 -0.08009 C 0.51159 -0.0794 0.51224 -0.07893 0.51263 -0.07824 C 0.51406 -0.0743 0.5138 -0.0743 0.51628 -0.0706 C 0.5181 -0.06759 0.51745 -0.0699 0.51849 -0.06666 C 0.51875 -0.06597 0.51888 -0.06504 0.51914 -0.06435 C 0.51992 -0.0625 0.52071 -0.06041 0.52136 -0.05856 L 0.52292 -0.05486 L 0.52435 -0.05347 C 0.52461 -0.05231 0.52461 -0.05139 0.52513 -0.05046 C 0.52539 -0.04953 0.5263 -0.04861 0.52656 -0.04791 C 0.52735 -0.04467 0.52722 -0.04259 0.52722 -0.03958 L 0.52722 -0.03935 L 0.52722 -0.03958 " pathEditMode="relative" rAng="0" ptsTypes="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11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052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arship BEST2go">
            <a:hlinkClick r:id="" action="ppaction://media"/>
            <a:extLst>
              <a:ext uri="{FF2B5EF4-FFF2-40B4-BE49-F238E27FC236}">
                <a16:creationId xmlns:a16="http://schemas.microsoft.com/office/drawing/2014/main" id="{876D3E1E-CA49-48C5-A031-920E9C48AF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6917" y="-1069703"/>
            <a:ext cx="12428917" cy="922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4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2013</TotalTime>
  <Words>119</Words>
  <Application>Microsoft Office PowerPoint</Application>
  <PresentationFormat>Widescreen</PresentationFormat>
  <Paragraphs>42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56</cp:revision>
  <dcterms:created xsi:type="dcterms:W3CDTF">2018-09-19T15:48:22Z</dcterms:created>
  <dcterms:modified xsi:type="dcterms:W3CDTF">2019-01-11T18:16:16Z</dcterms:modified>
</cp:coreProperties>
</file>