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5E503-3E84-42B7-97A0-B28953F0DA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8BC337-0A63-4A3E-9F4B-EA97218F50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46E9E-FFF2-420E-B4F9-791866660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BFED-532B-433E-9122-83C8D5CF6A30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1BE79-9376-4EEC-8E66-BF29B5619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58A73-BB34-4868-B7AA-119C30E91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08E0-2DE3-4F72-A7A8-EFF65F4F04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62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1F370-3693-4E0E-BB21-6EA090408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2D7F35-0173-4C8A-8C35-08DC74BA8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01CD7-EDF5-4504-B246-27FEAB2CB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BFED-532B-433E-9122-83C8D5CF6A30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96946-CDD9-49B0-BBB0-F473D556A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83A58-2E23-426F-891F-C82DF4FEE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08E0-2DE3-4F72-A7A8-EFF65F4F04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280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2EF64A-8E92-4BA5-AF83-FE9723A1C6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E42DC5-1FE4-486A-9DA0-E49CE2F6BE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D871C-20FE-4BE5-BEC4-0EF8820D9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BFED-532B-433E-9122-83C8D5CF6A30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12B57-980A-4D1D-98CE-69BFB8193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2C83F-F4EB-4A28-9AF4-534980FE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08E0-2DE3-4F72-A7A8-EFF65F4F04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52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0AA09-099B-4AB8-8B19-9C5600293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11B9B-BC42-48B6-BBB0-B68F7BA63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FE88D-1A92-4F6C-80E1-5812D061B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BFED-532B-433E-9122-83C8D5CF6A30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73661-0991-4AA0-A710-5715FF863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B7783-6278-454B-BF93-0285FF3BA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08E0-2DE3-4F72-A7A8-EFF65F4F04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905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1B982-6D38-430F-A4A4-81DF9B700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010BA-56D8-4DF3-BA4C-95D202173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9364F-7B6C-4456-A5E6-EB8FFCD65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BFED-532B-433E-9122-83C8D5CF6A30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3BA49-E9EB-4687-BFE7-AEBE9E509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D601F-7063-4FC4-8B1D-E64BB1C1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08E0-2DE3-4F72-A7A8-EFF65F4F04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644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AABDF-B88D-4C0B-9258-EA249EE94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06AA9-CFBF-4D8C-8FC5-03788F427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413E41-6900-4F20-B701-CFFADD4421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2803F7-0E0F-47C1-A173-A358DC62D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BFED-532B-433E-9122-83C8D5CF6A30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357EA8-1734-4358-BB3D-844C066FA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83542B-A537-4B63-944A-6C45A785D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08E0-2DE3-4F72-A7A8-EFF65F4F04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358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95A6-3808-4565-8DC5-E8CE89550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8BE7D1-B3B8-436E-95C1-501334833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E4D2F3-FB36-4FED-9032-BE1EE9ED5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1FFA93-19BE-4956-9D8A-B03A50712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60809E-8573-4877-9583-C931242B57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588941-E930-4E68-9EC9-9712FB2B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BFED-532B-433E-9122-83C8D5CF6A30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DEB0CD-923F-47ED-850D-0C12D7F0D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C260E-62BA-4D58-92D9-247097B0B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08E0-2DE3-4F72-A7A8-EFF65F4F04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894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47713-FE20-4721-AFF4-FD23A9385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8383D6-19E8-41CF-8FC0-42808F413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BFED-532B-433E-9122-83C8D5CF6A30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89E88B-D59D-4005-B29A-E18B6D26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66BED-B6E3-46FE-AC0E-894A85B46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08E0-2DE3-4F72-A7A8-EFF65F4F04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741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44B56D-D519-4DD9-B065-4E4A2635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BFED-532B-433E-9122-83C8D5CF6A30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D5DA2D-D090-4A7F-9067-D2270F859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27C3F-91A5-4989-8DEA-2DE0BD680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08E0-2DE3-4F72-A7A8-EFF65F4F04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63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0FC10-F779-4D60-8B8F-C55BC6D00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B1EC4-3AB0-4611-B184-DA6D28F0D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3AB224-CBFB-44C8-95BD-2652AB99B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2E14FA-B3C0-44D3-B0E3-50C6E9459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BFED-532B-433E-9122-83C8D5CF6A30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E557B-36DA-45C8-9B12-471D85FBB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CDFE00-9063-4CCD-927A-FB0329F4C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08E0-2DE3-4F72-A7A8-EFF65F4F04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16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40BF7-19F4-4E02-B31B-2F96D5E76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B29E50-24AB-43F6-9D6D-C2B7F47F10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23F4E-B27F-42D5-8C95-94AFA943F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891F31-B3E2-454C-A2E8-FE2DEFF5B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BFED-532B-433E-9122-83C8D5CF6A30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B506F-0A98-4F46-923C-56043E546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E84F2F-9A6E-4B7F-BF78-6F91EED60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B08E0-2DE3-4F72-A7A8-EFF65F4F04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402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44D2C3-EBF2-4807-B9FA-15952BE2A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113E9-2EF0-4F73-B610-6B0DA9F91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592F8-5322-4012-9198-D57E58868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BFED-532B-433E-9122-83C8D5CF6A30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037B6-B87D-4206-9B42-F06DAAB0B5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C1417-3DCA-499C-9DA8-47D131F91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B08E0-2DE3-4F72-A7A8-EFF65F4F04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488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laviajera.es/p/oxford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xhere.com/en/photo/118233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xhere.com/en/photo/118233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stle on top of a building&#10;&#10;Description automatically generated">
            <a:extLst>
              <a:ext uri="{FF2B5EF4-FFF2-40B4-BE49-F238E27FC236}">
                <a16:creationId xmlns:a16="http://schemas.microsoft.com/office/drawing/2014/main" id="{B4ED9CD0-BB9C-4B8F-B861-13BC933F7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09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stone building&#10;&#10;Description automatically generated">
            <a:extLst>
              <a:ext uri="{FF2B5EF4-FFF2-40B4-BE49-F238E27FC236}">
                <a16:creationId xmlns:a16="http://schemas.microsoft.com/office/drawing/2014/main" id="{8018AA57-6943-4B5C-9696-8D7795669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5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43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stone building&#10;&#10;Description automatically generated">
            <a:extLst>
              <a:ext uri="{FF2B5EF4-FFF2-40B4-BE49-F238E27FC236}">
                <a16:creationId xmlns:a16="http://schemas.microsoft.com/office/drawing/2014/main" id="{8018AA57-6943-4B5C-9696-8D77956692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22452"/>
          <a:stretch/>
        </p:blipFill>
        <p:spPr>
          <a:xfrm>
            <a:off x="236375" y="998377"/>
            <a:ext cx="11719249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22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3</cp:revision>
  <dcterms:created xsi:type="dcterms:W3CDTF">2019-11-13T14:10:26Z</dcterms:created>
  <dcterms:modified xsi:type="dcterms:W3CDTF">2023-05-12T00:35:16Z</dcterms:modified>
</cp:coreProperties>
</file>