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21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03" autoAdjust="0"/>
    <p:restoredTop sz="94660"/>
  </p:normalViewPr>
  <p:slideViewPr>
    <p:cSldViewPr snapToGrid="0">
      <p:cViewPr varScale="1">
        <p:scale>
          <a:sx n="72" d="100"/>
          <a:sy n="72" d="100"/>
        </p:scale>
        <p:origin x="77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12/05/2023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 Equal 1">
            <a:extLst>
              <a:ext uri="{FF2B5EF4-FFF2-40B4-BE49-F238E27FC236}">
                <a16:creationId xmlns:a16="http://schemas.microsoft.com/office/drawing/2014/main" id="{BB88A449-DC24-4B86-81CC-6493CDCA8B18}"/>
              </a:ext>
            </a:extLst>
          </p:cNvPr>
          <p:cNvSpPr/>
          <p:nvPr/>
        </p:nvSpPr>
        <p:spPr>
          <a:xfrm>
            <a:off x="406400" y="6155267"/>
            <a:ext cx="697186" cy="440266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Video 3">
            <a:hlinkClick r:id="" action="ppaction://media"/>
            <a:extLst>
              <a:ext uri="{FF2B5EF4-FFF2-40B4-BE49-F238E27FC236}">
                <a16:creationId xmlns:a16="http://schemas.microsoft.com/office/drawing/2014/main" id="{C5D73746-9D40-4B60-97D3-F5CB6A18BC6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595" end="57227"/>
                </p14:media>
              </p:ext>
            </p:extLst>
          </p:nvPr>
        </p:nvPicPr>
        <p:blipFill rotWithShape="1">
          <a:blip r:embed="rId4">
            <a:lum bright="18000" contrast="27000"/>
          </a:blip>
          <a:srcRect l="35161" t="11620" r="29334" b="19755"/>
          <a:stretch/>
        </p:blipFill>
        <p:spPr>
          <a:xfrm>
            <a:off x="8019759" y="851611"/>
            <a:ext cx="3732008" cy="4057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821CB5-7166-4864-B8A2-6C0C98D912B5}"/>
              </a:ext>
            </a:extLst>
          </p:cNvPr>
          <p:cNvSpPr txBox="1"/>
          <p:nvPr/>
        </p:nvSpPr>
        <p:spPr>
          <a:xfrm>
            <a:off x="2000525" y="1172488"/>
            <a:ext cx="780488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ysClr val="windowText" lastClr="000000"/>
                </a:solidFill>
              </a:rPr>
              <a:t>WELCOME</a:t>
            </a:r>
          </a:p>
          <a:p>
            <a:pPr algn="ctr"/>
            <a:r>
              <a:rPr lang="en-GB" sz="2400" b="1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endParaRPr lang="en-GB" sz="11500" b="1" dirty="0">
              <a:solidFill>
                <a:sysClr val="windowText" lastClr="000000"/>
              </a:solidFill>
            </a:endParaRPr>
          </a:p>
          <a:p>
            <a:pPr algn="ctr"/>
            <a:r>
              <a:rPr lang="en-GB" sz="9600" b="1" dirty="0">
                <a:ln w="28575">
                  <a:solidFill>
                    <a:sysClr val="windowText" lastClr="000000"/>
                  </a:solidFill>
                </a:ln>
                <a:solidFill>
                  <a:srgbClr val="BD21DB"/>
                </a:solidFill>
              </a:rPr>
              <a:t>  </a:t>
            </a:r>
            <a:r>
              <a:rPr lang="en-GB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BD21DB"/>
                </a:solidFill>
              </a:rPr>
              <a:t>COMPREHENSION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36C385-D600-4B60-9F32-050F9251EE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615" t="25305" r="22805" b="35897"/>
          <a:stretch/>
        </p:blipFill>
        <p:spPr>
          <a:xfrm>
            <a:off x="5482597" y="3169751"/>
            <a:ext cx="840736" cy="51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1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ACF3E0-0D88-42E8-989E-3687E055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8B0B5-E171-4041-8674-BE62A0451177}"/>
              </a:ext>
            </a:extLst>
          </p:cNvPr>
          <p:cNvSpPr/>
          <p:nvPr/>
        </p:nvSpPr>
        <p:spPr>
          <a:xfrm>
            <a:off x="4343401" y="3716867"/>
            <a:ext cx="3911600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6A11DE-67CB-4A93-AC72-E71C3EF8B3EB}"/>
              </a:ext>
            </a:extLst>
          </p:cNvPr>
          <p:cNvSpPr txBox="1"/>
          <p:nvPr/>
        </p:nvSpPr>
        <p:spPr>
          <a:xfrm>
            <a:off x="3471333" y="3394699"/>
            <a:ext cx="545253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500" b="1" dirty="0">
                <a:ln w="38100">
                  <a:solidFill>
                    <a:sysClr val="windowText" lastClr="000000"/>
                  </a:solidFill>
                </a:ln>
                <a:solidFill>
                  <a:srgbClr val="BD21DB"/>
                </a:solidFill>
              </a:rPr>
              <a:t>PURPLE</a:t>
            </a:r>
          </a:p>
        </p:txBody>
      </p:sp>
    </p:spTree>
    <p:extLst>
      <p:ext uri="{BB962C8B-B14F-4D97-AF65-F5344CB8AC3E}">
        <p14:creationId xmlns:p14="http://schemas.microsoft.com/office/powerpoint/2010/main" val="353192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appoklip">
            <a:hlinkClick r:id="" action="ppaction://media"/>
            <a:extLst>
              <a:ext uri="{FF2B5EF4-FFF2-40B4-BE49-F238E27FC236}">
                <a16:creationId xmlns:a16="http://schemas.microsoft.com/office/drawing/2014/main" id="{5257E1A1-B26F-4682-A452-2573F9DB1C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133" y="-1"/>
            <a:ext cx="12351269" cy="6952891"/>
          </a:xfrm>
          <a:prstGeom prst="rect">
            <a:avLst/>
          </a:prstGeom>
          <a:ln>
            <a:noFill/>
          </a:ln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15F7A362-A797-4C13-A121-F26CE1409CB6}"/>
              </a:ext>
            </a:extLst>
          </p:cNvPr>
          <p:cNvSpPr/>
          <p:nvPr/>
        </p:nvSpPr>
        <p:spPr>
          <a:xfrm>
            <a:off x="-317634" y="-240632"/>
            <a:ext cx="12782350" cy="7430704"/>
          </a:xfrm>
          <a:prstGeom prst="frame">
            <a:avLst>
              <a:gd name="adj1" fmla="val 36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YYO POSTERCLIP">
            <a:hlinkClick r:id="" action="ppaction://media"/>
            <a:extLst>
              <a:ext uri="{FF2B5EF4-FFF2-40B4-BE49-F238E27FC236}">
                <a16:creationId xmlns:a16="http://schemas.microsoft.com/office/drawing/2014/main" id="{49CF8127-B53A-4E17-AD31-E28EB8E9F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0B5193B7-54A7-4A20-9BBC-DBF061137ECB}"/>
              </a:ext>
            </a:extLst>
          </p:cNvPr>
          <p:cNvSpPr/>
          <p:nvPr/>
        </p:nvSpPr>
        <p:spPr>
          <a:xfrm>
            <a:off x="-157316" y="-83574"/>
            <a:ext cx="12349316" cy="6941574"/>
          </a:xfrm>
          <a:prstGeom prst="frame">
            <a:avLst>
              <a:gd name="adj1" fmla="val 20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90BBD-BBF5-4ABF-ACFA-1F179F7D4F83}"/>
              </a:ext>
            </a:extLst>
          </p:cNvPr>
          <p:cNvSpPr/>
          <p:nvPr/>
        </p:nvSpPr>
        <p:spPr>
          <a:xfrm>
            <a:off x="-157316" y="-83574"/>
            <a:ext cx="385916" cy="6941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58256-B939-437C-BB62-1939E0C50368}"/>
              </a:ext>
            </a:extLst>
          </p:cNvPr>
          <p:cNvSpPr/>
          <p:nvPr/>
        </p:nvSpPr>
        <p:spPr>
          <a:xfrm>
            <a:off x="11963400" y="-83574"/>
            <a:ext cx="508000" cy="7386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9672F-E0FA-43C5-AE42-082966CB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03132" y="563715"/>
            <a:ext cx="234824" cy="1275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YYO POSTERCLIP">
            <a:hlinkClick r:id="" action="ppaction://media"/>
            <a:extLst>
              <a:ext uri="{FF2B5EF4-FFF2-40B4-BE49-F238E27FC236}">
                <a16:creationId xmlns:a16="http://schemas.microsoft.com/office/drawing/2014/main" id="{49CF8127-B53A-4E17-AD31-E28EB8E9FA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0B5193B7-54A7-4A20-9BBC-DBF061137ECB}"/>
              </a:ext>
            </a:extLst>
          </p:cNvPr>
          <p:cNvSpPr/>
          <p:nvPr/>
        </p:nvSpPr>
        <p:spPr>
          <a:xfrm>
            <a:off x="-157316" y="-83574"/>
            <a:ext cx="12349316" cy="6941574"/>
          </a:xfrm>
          <a:prstGeom prst="frame">
            <a:avLst>
              <a:gd name="adj1" fmla="val 203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90BBD-BBF5-4ABF-ACFA-1F179F7D4F83}"/>
              </a:ext>
            </a:extLst>
          </p:cNvPr>
          <p:cNvSpPr/>
          <p:nvPr/>
        </p:nvSpPr>
        <p:spPr>
          <a:xfrm>
            <a:off x="-157316" y="-83574"/>
            <a:ext cx="385916" cy="6941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758256-B939-437C-BB62-1939E0C50368}"/>
              </a:ext>
            </a:extLst>
          </p:cNvPr>
          <p:cNvSpPr/>
          <p:nvPr/>
        </p:nvSpPr>
        <p:spPr>
          <a:xfrm>
            <a:off x="11963400" y="-83574"/>
            <a:ext cx="508000" cy="7386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39672F-E0FA-43C5-AE42-082966CBF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103132" y="563715"/>
            <a:ext cx="234824" cy="1275571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C10670E-9998-4EFC-8C4A-119ACF2CA3AB}"/>
              </a:ext>
            </a:extLst>
          </p:cNvPr>
          <p:cNvSpPr/>
          <p:nvPr/>
        </p:nvSpPr>
        <p:spPr>
          <a:xfrm>
            <a:off x="8026400" y="1193800"/>
            <a:ext cx="3708400" cy="3721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63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5</Words>
  <Application>Microsoft Office PowerPoint</Application>
  <PresentationFormat>Widescreen</PresentationFormat>
  <Paragraphs>5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21</cp:revision>
  <dcterms:created xsi:type="dcterms:W3CDTF">2017-09-15T15:28:13Z</dcterms:created>
  <dcterms:modified xsi:type="dcterms:W3CDTF">2023-05-12T00:36:58Z</dcterms:modified>
</cp:coreProperties>
</file>