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6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46593-4964-49C9-862A-BD5A5EA09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44894-6E1F-4999-91F3-87966AFB3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4355E-126E-41DD-8218-A4C4B6CF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53E31-68A3-4291-ABCA-578BA88BF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CDCFB-13CE-4830-B964-D794CEC3F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3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1BEA-7CA0-4771-94EC-FE2CE610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99675-0A25-464E-87BE-9DC56488A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2F40F-F897-40A2-A701-3310DA46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B428C-0D27-4A5B-8BB7-882C220A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E3885-7080-43A4-B5FD-597125FEE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71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5B6DCA-0480-4E58-A088-3D45201D9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59DB3-8902-4CDF-9583-533C10EF5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DF479-C85D-483A-82D3-2E289B31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99701-118E-42F0-87B0-21B9A92C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F1529-92A8-45B9-BF08-344581545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77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CBF6D-711C-4D15-A1E5-BD80F0E0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B85A9-1465-46B2-B9A9-0F285F07A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410D-46E3-41F2-807F-C46B852B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D2A3B-9D05-4F5C-9574-C237A7C7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CCE62-C1B7-43B5-A321-81A09995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64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A2D41-3CC5-4580-BA2B-F097FC79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A46DF-5345-4CAB-9F7F-D7507C019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4C1B5-C4FD-4557-A817-C711F7BD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E1620-D15A-4A33-84B5-28B37CE6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9A956-BD1C-477D-A476-19B66D53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295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11CB-821C-4B3D-9158-E1EB7C2A6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89FA3-A66D-4B83-902A-2B4C88FF9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83E5B2-FB9C-4234-9D39-B952BFB1E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97AF7-14D4-4D4E-B1D3-FEEE46F9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EAAE5-8BD8-4574-A6A5-636B27B39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F7B0C-955E-4C18-931D-B9BCAEDA9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42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48479-D8B9-4D42-9BBD-9A7D034BE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1AAFB9-5C56-4B99-A479-842E3DB8F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71A112-A76D-416D-BE92-A19CE688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A3A479-2B68-4608-B257-AAF6C82951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9A475D-A560-45AB-91FD-1B6D66BF58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17A6E7-B2C7-4F37-9BFB-B27B6FAE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5BB9A7-EEE3-4E0B-A12A-B73D87B88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DDEC56-9EF5-4C23-82B3-A601C619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99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34A6-66A1-4C7C-A41C-D0A97896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50CDB0-CF62-49F0-916F-F6AA856C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BE44C-17EA-4266-AC99-F1B10AD37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EFADD-96B3-4588-8FF2-10FDC27A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66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0C141-F401-462C-9A7D-5C2F04456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6DF44-1E6B-41FE-B372-FEB22207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647A2-D51A-4AA2-AF00-E09B19C1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41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B4302-DECB-472A-9D56-23F39ED65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8CC6E-4033-4EBE-9C47-99395CA87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F1248-CAE3-4B32-9E02-AB2809ED1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2B650-F5ED-4FDD-B85F-77171F5EB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DB2AA-FD7C-4545-A582-842DB802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DB8A7-96FF-4A89-9A54-8705FE42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87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5ED81-474C-4B66-94DD-DF18889C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628AE0-C741-4630-85A1-4E7A097FC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3A479A-300D-4D60-8007-C3A7105AD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5CD402-0EFF-4822-80D5-1C96AE79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F3ACE-E174-4314-8D96-107B218E9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D9DCA-80E2-48A7-A923-74CF1E74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55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97B54-635B-4FD4-AA42-8A7C9C6B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855A4-F4D2-4DD6-B132-C2CCE431B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DA149-D469-492A-A0F8-643BBCF707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B126-B190-4DC8-B345-47499F2C8AF1}" type="datetimeFigureOut">
              <a:rPr lang="en-GB" smtClean="0"/>
              <a:t>12/05/2018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A7170-0279-42AC-A507-18E2FFE458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0DB44-FFC5-4FFF-95BB-DB8BB8A8C8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D8C1-BABA-4552-BC36-3E415ABC80A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99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CBC694-84BC-45BA-8FF7-FD69D651941E}"/>
              </a:ext>
            </a:extLst>
          </p:cNvPr>
          <p:cNvSpPr/>
          <p:nvPr/>
        </p:nvSpPr>
        <p:spPr>
          <a:xfrm>
            <a:off x="434735" y="1101866"/>
            <a:ext cx="11347508" cy="569386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Potential Market.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three overlapping English language learning groups: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Beginners, Intermediate and Advanced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is estimated that over 1 billion people are actively learning English, worldwide.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Research from the British Council predicts that the number of learners will exceed 1.9 billion by 2020.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Even a very modest share of the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intermediate sector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would be 0.1% - so 1 million potential users.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need funds to complete the project and launch it globally through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donations, investments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sponsorships.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Project Material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four sections, each one with topic-specific modules. From a total of 143 modules, 108 are complete.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 algn="ctr"/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Although single users can buy a licence for Professor English, most of the income will come from licensing it </a:t>
            </a:r>
            <a:r>
              <a:rPr lang="en-GB" sz="2000" dirty="0">
                <a:solidFill>
                  <a:prstClr val="black"/>
                </a:solidFill>
              </a:rPr>
              <a:t>to national and international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organisations, which can then provide it to their users.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Donators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will receive free user privileges.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Sponsoring organisations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investing partners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receive income generated from Licensees.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this way individual users may use it freely and participating organisations benefit financially.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E22426-FA53-47FC-9440-56BC5EE95E86}"/>
              </a:ext>
            </a:extLst>
          </p:cNvPr>
          <p:cNvSpPr txBox="1"/>
          <p:nvPr/>
        </p:nvSpPr>
        <p:spPr>
          <a:xfrm>
            <a:off x="3778097" y="136470"/>
            <a:ext cx="4660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PROFESSOR ENGLISH 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ROAD MAP</a:t>
            </a:r>
          </a:p>
        </p:txBody>
      </p:sp>
    </p:spTree>
    <p:extLst>
      <p:ext uri="{BB962C8B-B14F-4D97-AF65-F5344CB8AC3E}">
        <p14:creationId xmlns:p14="http://schemas.microsoft.com/office/powerpoint/2010/main" val="41176966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2018-05-12T21:59:28Z</dcterms:created>
  <dcterms:modified xsi:type="dcterms:W3CDTF">2018-05-12T22:10:44Z</dcterms:modified>
</cp:coreProperties>
</file>