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44" d="100"/>
          <a:sy n="44" d="100"/>
        </p:scale>
        <p:origin x="52" y="2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19AD8-CD11-4CD2-89BF-A47943BF95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89EF02-8C3A-4D5D-A9D3-9197850EE6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81C0B8-0153-42AD-BC16-691D07C867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AB926A-5E23-49F5-8381-59CB131704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CEDFC4-CE57-46FF-B36C-CAE481685D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6535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C53790-1A40-4D57-857E-C9C59DF9B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634220-4FD0-44BA-99DF-939133B8CF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4AD1F0-BB03-49C5-9EA7-CAE98CF205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5355F8-59F0-4A22-A0C3-B9B8281408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F8026C-E41D-42EE-8E2F-E375F1EC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943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A95EADC-23BE-42CC-BB63-AB3E38CA591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EF3872A-CF16-4343-BFBF-8853C3183A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49E6D8-EA22-4800-B02F-EEE173F438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CA65DE8-89C7-4011-8FFA-1D0AF9241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6C13B6-FD38-4DDE-A350-00FA4CD1F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928210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BB2378-50F0-42D4-AC1F-3B9C7A2CE0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07A88F-251D-4170-A67E-F3E87EF605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E15E2D-7262-4D63-AA06-228EC7ED6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9C413-222C-4BB0-B380-C11C5F7E82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517954-4611-430B-9F37-A706F3D458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237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45817-B27B-4263-8B26-1782B5EA7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28759D-95EA-40F7-89EF-BF22F7F1212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A95467-FD12-4E43-995D-91E376D65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3B7E68F-970B-4A54-B9C6-016A1FB766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6F22AD-6706-4E61-879B-E094F2470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0900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855465-3DEA-49F3-9C36-F282E8C30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7A6F7F-F8E8-4C67-B311-5C6D4985D0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8A9CE8-FB1D-4D95-9930-7662EBD383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E05593-C44D-4A8F-88C9-BF2951FF25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6216D9-DB30-46F4-99DE-A51396451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19CFD9-1B12-46FA-B790-C3E840A8A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6891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62267F-8536-4832-A356-1BE1AF067C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E691182-3C73-48E8-8964-FF02ECA859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308DAA-596C-4E4C-8881-18ABD7BF30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9E2FF46-9958-4927-9A8D-A641D62C90D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42D564-7F48-4223-9D07-D84C133D7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5617E74-A948-445E-B502-AEB4686938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F71891-1191-47D2-9045-DCD14207A4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B35554E-9C33-45E4-B665-B988E49779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52717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C01E4-544A-4995-B2F6-EA9DD1E70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80621-F89B-454E-B1DA-359B80329B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C962520-0820-4061-9A19-5030CB9328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37EFF24-B68B-4722-8078-DFAEF93542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58484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8EA245-6DF7-4286-B8A2-4CFE11276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3090C56-9287-4B66-A8E6-E9E80012B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31B336-6810-463D-8798-297C17DC4A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9200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C66D39-C4BE-478C-BA0E-FA0061A3CC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BEB45-8235-43D6-83CC-C2D7DCD9E0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32232C-CEBD-4C46-B84B-97426E7A74C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EF25CD-3642-4E2D-96FB-6E09573CD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FF24845-B567-46E0-AE37-D8009F17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D6EB0A-76DE-4961-B8ED-23769F6A63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09118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51F02-C270-4367-B2A4-27969DF918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7B38A9C-CDC7-4DFA-AE44-9E91F36226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47F3E8-ECD8-4AA6-81C6-DBBBBB9AC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7D67DA-8465-47E1-BA48-510A06A83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0ABF00-9806-49B7-90D8-6D9ECBB778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F7B9C8F-D0E8-44EE-A321-02D17976AE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86586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B6DB993-AD97-4859-B7A0-C4224CDD9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0899090-2DD3-429E-BF00-60D691E692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3AC851-3CAC-4BD4-BE85-0422CE0B0EA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2ACFDA-9658-446F-B697-E90D9575351A}" type="datetimeFigureOut">
              <a:rPr lang="en-GB" smtClean="0"/>
              <a:t>02/02/2018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5C3E2-08B9-4AAF-9DD8-4B8754EEF3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B10291-DCD1-44DD-8FCF-00AB7DB7D8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6D814A-4C06-456D-98C1-39A95D917E8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5816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7FBCF043-AAE1-4229-9A9B-CE3DBED890F6}"/>
              </a:ext>
            </a:extLst>
          </p:cNvPr>
          <p:cNvSpPr/>
          <p:nvPr/>
        </p:nvSpPr>
        <p:spPr>
          <a:xfrm>
            <a:off x="2888743" y="188752"/>
            <a:ext cx="6288813" cy="6480495"/>
          </a:xfrm>
          <a:prstGeom prst="ellipse">
            <a:avLst/>
          </a:prstGeom>
          <a:solidFill>
            <a:srgbClr val="FFFF00"/>
          </a:solidFill>
          <a:ln>
            <a:noFill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5400" b="1" dirty="0">
                <a:ln w="28575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HERE IS</a:t>
            </a:r>
          </a:p>
          <a:p>
            <a:pPr algn="ctr"/>
            <a:r>
              <a:rPr lang="en-GB" sz="5400" b="1" dirty="0">
                <a:ln w="28575">
                  <a:solidFill>
                    <a:sysClr val="windowText" lastClr="000000"/>
                  </a:solidFill>
                </a:ln>
                <a:solidFill>
                  <a:schemeClr val="accent1"/>
                </a:solidFill>
              </a:rPr>
              <a:t>INFORMATION YOU NEED TO KNOW</a:t>
            </a:r>
          </a:p>
          <a:p>
            <a:pPr algn="ctr"/>
            <a:endParaRPr lang="en-GB" sz="5400" b="1" dirty="0">
              <a:ln w="28575">
                <a:solidFill>
                  <a:sysClr val="windowText" lastClr="000000"/>
                </a:solidFill>
              </a:ln>
              <a:solidFill>
                <a:schemeClr val="accent1"/>
              </a:solidFill>
            </a:endParaRPr>
          </a:p>
        </p:txBody>
      </p:sp>
      <p:sp>
        <p:nvSpPr>
          <p:cNvPr id="2" name="Not Equal 1">
            <a:extLst>
              <a:ext uri="{FF2B5EF4-FFF2-40B4-BE49-F238E27FC236}">
                <a16:creationId xmlns:a16="http://schemas.microsoft.com/office/drawing/2014/main" id="{3C1DCFA8-0F25-4AC3-9D29-A1BACA425105}"/>
              </a:ext>
            </a:extLst>
          </p:cNvPr>
          <p:cNvSpPr/>
          <p:nvPr/>
        </p:nvSpPr>
        <p:spPr>
          <a:xfrm>
            <a:off x="385894" y="5553512"/>
            <a:ext cx="729842" cy="394282"/>
          </a:xfrm>
          <a:prstGeom prst="mathNotEqual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0CC40C98-503D-4E61-84B5-2B0213B579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7922" y="5262931"/>
            <a:ext cx="2536156" cy="487722"/>
          </a:xfrm>
          <a:prstGeom prst="rect">
            <a:avLst/>
          </a:prstGeom>
        </p:spPr>
      </p:pic>
      <p:sp>
        <p:nvSpPr>
          <p:cNvPr id="5" name="Explosion: 14 Points 4">
            <a:extLst>
              <a:ext uri="{FF2B5EF4-FFF2-40B4-BE49-F238E27FC236}">
                <a16:creationId xmlns:a16="http://schemas.microsoft.com/office/drawing/2014/main" id="{436259D8-DFFB-4A6A-A276-2698E8BD203E}"/>
              </a:ext>
            </a:extLst>
          </p:cNvPr>
          <p:cNvSpPr/>
          <p:nvPr/>
        </p:nvSpPr>
        <p:spPr>
          <a:xfrm>
            <a:off x="478172" y="3313651"/>
            <a:ext cx="1015068" cy="1157681"/>
          </a:xfrm>
          <a:prstGeom prst="irregularSeal2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422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6" presetClass="entr" presetSubtype="0" fill="hold" grpId="0" nodeType="click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87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733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996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996" tmFilter="0, 0; 0.125,0.2665; 0.25,0.4; 0.375,0.465; 0.5,0.5;  0.625,0.535; 0.75,0.6; 0.875,0.7335; 1,1">
                                          <p:stCondLst>
                                            <p:cond delay="99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498" tmFilter="0, 0; 0.125,0.2665; 0.25,0.4; 0.375,0.465; 0.5,0.5;  0.625,0.535; 0.75,0.6; 0.875,0.7335; 1,1">
                                          <p:stCondLst>
                                            <p:cond delay="198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46" tmFilter="0, 0; 0.125,0.2665; 0.25,0.4; 0.375,0.465; 0.5,0.5;  0.625,0.535; 0.75,0.6; 0.875,0.7335; 1,1">
                                          <p:stCondLst>
                                            <p:cond delay="248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3" dur="39">
                                          <p:stCondLst>
                                            <p:cond delay="97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4" dur="249" decel="50000">
                                          <p:stCondLst>
                                            <p:cond delay="101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39">
                                          <p:stCondLst>
                                            <p:cond delay="19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6" dur="249" decel="50000">
                                          <p:stCondLst>
                                            <p:cond delay="2007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39">
                                          <p:stCondLst>
                                            <p:cond delay="2463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8" dur="249" decel="50000">
                                          <p:stCondLst>
                                            <p:cond delay="250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39">
                                          <p:stCondLst>
                                            <p:cond delay="27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0" dur="249" decel="50000">
                                          <p:stCondLst>
                                            <p:cond delay="2751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2" grpId="0" animBg="1"/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Will de Marvell</dc:creator>
  <cp:lastModifiedBy>Will de Marvell</cp:lastModifiedBy>
  <cp:revision>4</cp:revision>
  <dcterms:created xsi:type="dcterms:W3CDTF">2018-02-02T20:15:12Z</dcterms:created>
  <dcterms:modified xsi:type="dcterms:W3CDTF">2018-02-02T20:57:39Z</dcterms:modified>
</cp:coreProperties>
</file>