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0EF3-7EDD-44B1-AF9A-E7DF382D1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7C0FE-BCCE-4FDB-8258-CB385B8C2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085DE-1574-457D-BF72-2ECD2816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A7C6A-33C3-4018-928F-DA4AF5C6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3E1E4-AE80-462E-9A85-DDFEE60F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7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D5B1-883F-4588-949E-01190B22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E6DA9-877C-4283-B0F7-BD5255042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1CCA5-DCBF-489E-A06C-8DBE6908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41835-029B-470D-876F-4A805331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27588-CB9E-4088-90F5-18F2B499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05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9BC4A6-85B5-43B9-8809-260286F17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80648-3E4D-4F63-80F2-DE42742BA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F51D7-E621-4CC8-B305-CB55278D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9A135-CE34-49D3-9015-F5F4EF43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02107-A2A3-42EA-9348-1EC34D0B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84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869E-82DC-4430-93D2-ADAF41C7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8D543-68C0-49BA-8C0F-3E8F6987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7420-CA6D-4C6F-B543-FEED8F9F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D7EF9-AFE6-465C-9D00-9F253436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30FAD-1E0A-4CF8-8464-25FDF1F6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2CAF-B10D-4E60-AC1A-A1073DF57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AB5D4-B36F-4480-BC03-F4ED8C456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F8451-89DC-424C-98EC-A318B4C2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D5C03-74A8-464C-B275-795F510E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6CBF0-69B8-4CA5-A440-831F34C5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8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CF17-971F-4CC9-ABC5-9A722A41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CE5B2-4196-44DC-8C94-252421A54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77953-62DE-47AD-B5F9-7E110801D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E647D-C8D8-4D24-8B78-B1DB7BB8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6B668-E4B6-4C51-B1DC-FD975F64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29306-5BDC-4345-A7A3-3903F182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0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14F9A-AE20-4DB1-89D9-0EFAD0DE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F716D-4041-47C1-8CB3-7B9AD8668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4B193-DF90-40FE-892C-10A168C65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A2F73-2281-41C7-8E53-571AC191C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895C8-9961-4AA6-B549-922D59639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C9BB9-952A-422E-91D1-87A0CA0F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2B7D9D-17D7-4FD4-B318-2E59D07C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5F714-5060-40EC-824E-0CEC8452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5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25CF-9795-40CC-A0BD-DE83AE69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C2D05-D6EB-44E8-8B27-D3087F5E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A8A3A-E215-402F-BDB2-50CEDCA2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83B58-DDA5-454F-BBA2-23CD994F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8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77503-CC05-49BF-B7FD-C85248BB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98E04-46C9-4C4A-A8E8-42FAB8B8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B4541-DC43-4770-A17F-994B5CD1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7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C3FC-C802-4C9C-A7BC-71C82CF2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80842-5A5B-4C72-BD48-C7A34494A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338F1-2558-45E5-A7E0-84363EB7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A6FF4-C732-411A-BCB1-029CBA13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9C9A3-4185-4EAE-8866-0F3014B2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5AC7B-63FB-4BB1-AE17-1F6439B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2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00B1-62BA-496B-B8B3-5B729F48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E7F69-8895-4D8E-9ED9-183E7B0D6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67289-4B1F-4254-A7C3-F545E1743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2B590-C0C0-4B9E-A94B-970073AB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F82D2-E871-4C26-ACEB-9AE8D3CA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CF5EE-644F-486D-8F91-65771BAF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5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A54A2-F431-40B5-939F-617002A0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EB61-1503-49DF-93C6-E6DD7DF2C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9D1A-DB93-40E1-91B2-7020FCAAD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3594-8B06-4836-9786-A9BF0BE07403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4CCE6-BAED-4487-8A21-EEE2EEA74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4E0DD-EE9E-4AEC-B3A1-1482869C6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5AA2-8781-4AD3-A384-04219505F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5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72A152-139C-4BC5-9E8B-5D1FD118E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78" y="2694630"/>
            <a:ext cx="4458318" cy="3666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99CC1-3310-4227-AA02-F2EB00763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47" y="1486929"/>
            <a:ext cx="5016215" cy="4874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794D5-3055-4E4E-B6A0-92EB785CF6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519" t="13737" r="18311" b="20298"/>
          <a:stretch/>
        </p:blipFill>
        <p:spPr>
          <a:xfrm rot="21067476">
            <a:off x="1544542" y="2527484"/>
            <a:ext cx="4324270" cy="17870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6D29836-86D1-4271-99D2-F4D6CE2C107B}"/>
              </a:ext>
            </a:extLst>
          </p:cNvPr>
          <p:cNvSpPr/>
          <p:nvPr/>
        </p:nvSpPr>
        <p:spPr>
          <a:xfrm rot="21260187">
            <a:off x="2279725" y="3845514"/>
            <a:ext cx="4055840" cy="8198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1561A7-D69C-483A-98A5-F1C524261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46" y="1648744"/>
            <a:ext cx="5016215" cy="4712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FA086-0679-443D-8405-60BD5C5904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519" t="13737" r="18311" b="20298"/>
          <a:stretch/>
        </p:blipFill>
        <p:spPr>
          <a:xfrm rot="18900000">
            <a:off x="922048" y="1595493"/>
            <a:ext cx="4324272" cy="172773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E64012B-8D18-42BF-AE9B-26273DC2AA84}"/>
              </a:ext>
            </a:extLst>
          </p:cNvPr>
          <p:cNvSpPr/>
          <p:nvPr/>
        </p:nvSpPr>
        <p:spPr>
          <a:xfrm rot="20883438">
            <a:off x="1320768" y="2871251"/>
            <a:ext cx="5968762" cy="19111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EBE47-179D-46B8-A860-6F8CEAC241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53" t="5344" r="4682"/>
          <a:stretch/>
        </p:blipFill>
        <p:spPr>
          <a:xfrm>
            <a:off x="4294909" y="240145"/>
            <a:ext cx="7897092" cy="4922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E0E5C-F236-403B-93A8-E23943DAF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016" y="1014417"/>
            <a:ext cx="4316342" cy="5346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09D54-82A8-4AD8-BAB2-D53435FE3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2234751" y="-109025"/>
            <a:ext cx="5377269" cy="7208466"/>
          </a:xfrm>
          <a:prstGeom prst="rect">
            <a:avLst/>
          </a:prstGeom>
          <a:effectLst>
            <a:glow rad="1295400">
              <a:schemeClr val="accent4">
                <a:satMod val="1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603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2018-10-11T20:49:00Z</dcterms:created>
  <dcterms:modified xsi:type="dcterms:W3CDTF">2018-10-11T20:49:36Z</dcterms:modified>
</cp:coreProperties>
</file>