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BD51-CBAB-4C62-9975-671EF8AD2CA4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0858-945F-4A9B-B537-E367F2F1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5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01EC5-003D-4250-92BF-8C2A3A32C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4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8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1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52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6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3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68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4BB0-5A5C-4016-99F8-450242BC6078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78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21" Type="http://schemas.microsoft.com/office/2007/relationships/hdphoto" Target="../media/hdphoto1.wdp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5" Type="http://schemas.microsoft.com/office/2007/relationships/hdphoto" Target="../media/hdphoto3.wdp"/><Relationship Id="rId2" Type="http://schemas.microsoft.com/office/2007/relationships/media" Target="../media/media1.m4a"/><Relationship Id="rId16" Type="http://schemas.openxmlformats.org/officeDocument/2006/relationships/audio" Target="../media/media8.mp3"/><Relationship Id="rId20" Type="http://schemas.openxmlformats.org/officeDocument/2006/relationships/image" Target="../media/image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hdphoto" Target="../media/hdphoto2.wdp"/><Relationship Id="rId10" Type="http://schemas.openxmlformats.org/officeDocument/2006/relationships/audio" Target="../media/media5.mp3"/><Relationship Id="rId19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2" end="2538.8979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81449" y="2496142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1477" y="3259417"/>
            <a:ext cx="7334088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LISTEN</a:t>
            </a:r>
            <a:r>
              <a:rPr kumimoji="0" lang="en-US" sz="117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138" t="38690" r="46670" b="32994"/>
          <a:stretch/>
        </p:blipFill>
        <p:spPr>
          <a:xfrm>
            <a:off x="2473821" y="1185862"/>
            <a:ext cx="1772535" cy="2435606"/>
          </a:xfrm>
          <a:prstGeom prst="ellipse">
            <a:avLst/>
          </a:prstGeom>
          <a:ln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46" name="Lightning Bolt 45"/>
          <p:cNvSpPr/>
          <p:nvPr/>
        </p:nvSpPr>
        <p:spPr>
          <a:xfrm>
            <a:off x="1183089" y="695374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ghtning Bolt 46"/>
          <p:cNvSpPr/>
          <p:nvPr/>
        </p:nvSpPr>
        <p:spPr>
          <a:xfrm rot="19308518">
            <a:off x="987729" y="1451770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ghtning Bolt 47"/>
          <p:cNvSpPr/>
          <p:nvPr/>
        </p:nvSpPr>
        <p:spPr>
          <a:xfrm rot="17719888">
            <a:off x="1112071" y="2131895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ghtning Bolt 48"/>
          <p:cNvSpPr/>
          <p:nvPr/>
        </p:nvSpPr>
        <p:spPr>
          <a:xfrm>
            <a:off x="1335489" y="847774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ghtning Bolt 49"/>
          <p:cNvSpPr/>
          <p:nvPr/>
        </p:nvSpPr>
        <p:spPr>
          <a:xfrm rot="19308518">
            <a:off x="1140129" y="1604170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ghtning Bolt 50"/>
          <p:cNvSpPr/>
          <p:nvPr/>
        </p:nvSpPr>
        <p:spPr>
          <a:xfrm rot="17719888">
            <a:off x="1264471" y="2284295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ghtning Bolt 51"/>
          <p:cNvSpPr/>
          <p:nvPr/>
        </p:nvSpPr>
        <p:spPr>
          <a:xfrm>
            <a:off x="1487889" y="1000174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ghtning Bolt 52"/>
          <p:cNvSpPr/>
          <p:nvPr/>
        </p:nvSpPr>
        <p:spPr>
          <a:xfrm rot="19308518">
            <a:off x="1292529" y="1756570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ghtning Bolt 53"/>
          <p:cNvSpPr/>
          <p:nvPr/>
        </p:nvSpPr>
        <p:spPr>
          <a:xfrm rot="17719888">
            <a:off x="1416871" y="2436695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ghtning Bolt 54"/>
          <p:cNvSpPr/>
          <p:nvPr/>
        </p:nvSpPr>
        <p:spPr>
          <a:xfrm>
            <a:off x="1640289" y="1152574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ghtning Bolt 55"/>
          <p:cNvSpPr/>
          <p:nvPr/>
        </p:nvSpPr>
        <p:spPr>
          <a:xfrm rot="19308518">
            <a:off x="1444929" y="1908970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/>
          <p:cNvSpPr/>
          <p:nvPr/>
        </p:nvSpPr>
        <p:spPr>
          <a:xfrm rot="17719888">
            <a:off x="1425690" y="2461869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670" y="5393832"/>
            <a:ext cx="2919610" cy="105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2528" y="6459109"/>
            <a:ext cx="166319" cy="197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588939" y="5118272"/>
            <a:ext cx="1014122" cy="105197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575597" y="2348796"/>
            <a:ext cx="1092142" cy="9706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9858" y="2090576"/>
            <a:ext cx="39555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0334" y="1620142"/>
            <a:ext cx="2701115" cy="1407902"/>
          </a:xfrm>
          <a:prstGeom prst="rect">
            <a:avLst/>
          </a:prstGeom>
        </p:spPr>
      </p:pic>
      <p:pic>
        <p:nvPicPr>
          <p:cNvPr id="26" name="girlzvoice1">
            <a:hlinkClick r:id="" action="ppaction://media"/>
            <a:extLst>
              <a:ext uri="{FF2B5EF4-FFF2-40B4-BE49-F238E27FC236}">
                <a16:creationId xmlns:a16="http://schemas.microsoft.com/office/drawing/2014/main" id="{5F43F347-00F9-4BEB-A985-8658F35A77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56720" y="1412195"/>
            <a:ext cx="609600" cy="609600"/>
          </a:xfrm>
          <a:prstGeom prst="rect">
            <a:avLst/>
          </a:prstGeom>
        </p:spPr>
      </p:pic>
      <p:pic>
        <p:nvPicPr>
          <p:cNvPr id="27" name="manzvoice1">
            <a:hlinkClick r:id="" action="ppaction://media"/>
            <a:extLst>
              <a:ext uri="{FF2B5EF4-FFF2-40B4-BE49-F238E27FC236}">
                <a16:creationId xmlns:a16="http://schemas.microsoft.com/office/drawing/2014/main" id="{EF44FCAB-8EE4-4CBB-A4B9-82D7D3DEE7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31920" y="1412195"/>
            <a:ext cx="609600" cy="609600"/>
          </a:xfrm>
          <a:prstGeom prst="rect">
            <a:avLst/>
          </a:prstGeom>
        </p:spPr>
      </p:pic>
      <p:pic>
        <p:nvPicPr>
          <p:cNvPr id="28" name="girlzvoice2">
            <a:hlinkClick r:id="" action="ppaction://media"/>
            <a:extLst>
              <a:ext uri="{FF2B5EF4-FFF2-40B4-BE49-F238E27FC236}">
                <a16:creationId xmlns:a16="http://schemas.microsoft.com/office/drawing/2014/main" id="{6CA4096A-F04A-4497-8742-38DEB62CDA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56720" y="2794681"/>
            <a:ext cx="609600" cy="609600"/>
          </a:xfrm>
          <a:prstGeom prst="rect">
            <a:avLst/>
          </a:prstGeom>
        </p:spPr>
      </p:pic>
      <p:pic>
        <p:nvPicPr>
          <p:cNvPr id="29" name="manzvoice2">
            <a:hlinkClick r:id="" action="ppaction://media"/>
            <a:extLst>
              <a:ext uri="{FF2B5EF4-FFF2-40B4-BE49-F238E27FC236}">
                <a16:creationId xmlns:a16="http://schemas.microsoft.com/office/drawing/2014/main" id="{9C7C6489-7FF1-47EA-AD57-43BB997CFA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38321" y="2674938"/>
            <a:ext cx="609600" cy="609600"/>
          </a:xfrm>
          <a:prstGeom prst="rect">
            <a:avLst/>
          </a:prstGeom>
        </p:spPr>
      </p:pic>
      <p:pic>
        <p:nvPicPr>
          <p:cNvPr id="30" name="girlz voice3">
            <a:hlinkClick r:id="" action="ppaction://media"/>
            <a:extLst>
              <a:ext uri="{FF2B5EF4-FFF2-40B4-BE49-F238E27FC236}">
                <a16:creationId xmlns:a16="http://schemas.microsoft.com/office/drawing/2014/main" id="{7C7D7604-695E-4FFF-BEB9-29BC6398FF1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61520" y="3938814"/>
            <a:ext cx="609600" cy="609600"/>
          </a:xfrm>
          <a:prstGeom prst="rect">
            <a:avLst/>
          </a:prstGeom>
        </p:spPr>
      </p:pic>
      <p:pic>
        <p:nvPicPr>
          <p:cNvPr id="31" name="manzvoice3">
            <a:hlinkClick r:id="" action="ppaction://media"/>
            <a:extLst>
              <a:ext uri="{FF2B5EF4-FFF2-40B4-BE49-F238E27FC236}">
                <a16:creationId xmlns:a16="http://schemas.microsoft.com/office/drawing/2014/main" id="{6AAF4E97-4999-4834-AFFE-D5B656FEBE6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62588" y="3938814"/>
            <a:ext cx="609600" cy="609600"/>
          </a:xfrm>
          <a:prstGeom prst="rect">
            <a:avLst/>
          </a:prstGeom>
        </p:spPr>
      </p:pic>
      <p:pic>
        <p:nvPicPr>
          <p:cNvPr id="32" name="girlzvoice4">
            <a:hlinkClick r:id="" action="ppaction://media"/>
            <a:extLst>
              <a:ext uri="{FF2B5EF4-FFF2-40B4-BE49-F238E27FC236}">
                <a16:creationId xmlns:a16="http://schemas.microsoft.com/office/drawing/2014/main" id="{BADEE4F8-7B7D-479A-9FE6-EE205A9CB63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65218" y="4016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2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68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40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38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8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15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70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2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 nodePh="1">
                                  <p:stCondLst>
                                    <p:cond delay="9000"/>
                                  </p:stCondLst>
                                  <p:endCondLst>
                                    <p:cond evt="begin" delay="0">
                                      <p:tn val="24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 showWhenStopped="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100000" showWhenStopped="0">
                <p:cTn id="2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 showWhenStopped="0">
                <p:cTn id="2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 showWhenStopped="0">
                <p:cTn id="2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 showWhenStopped="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 showWhenStopped="0">
                <p:cTn id="2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3" grpId="0"/>
      <p:bldP spid="5" grpId="0" animBg="1"/>
      <p:bldP spid="20" grpId="0" animBg="1"/>
      <p:bldP spid="1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</Words>
  <Application>Microsoft Office PowerPoint</Application>
  <PresentationFormat>Widescreen</PresentationFormat>
  <Paragraphs>3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12</cp:revision>
  <dcterms:created xsi:type="dcterms:W3CDTF">2020-05-12T10:30:06Z</dcterms:created>
  <dcterms:modified xsi:type="dcterms:W3CDTF">2020-05-12T15:33:50Z</dcterms:modified>
</cp:coreProperties>
</file>