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952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4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970D0-DDB4-4344-8316-7992730F3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E68A2-1F91-401E-AB15-EA11DDE4F1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1DD81-F530-42F7-B46D-E62BDA423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D69A5-A5FB-44E3-9514-BE33AA3F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8BE47-08B5-40A6-A3EE-189250DA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93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C228-64B2-409F-AF37-C876176B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DC6FD0-97EC-4440-B523-3451D47AE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DB741-BFC5-4CFE-AA99-7D664FF5D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A1B4A-5DDD-49F2-ABFC-0E1F9B612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36241-C2E2-47BB-9E98-DEC18F544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5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9B67F0-E05B-4B44-BDA5-C7345FCB7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67682-FF2B-457F-A3BA-B06DAF968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71D59-7B86-4A50-A0C4-0F61B69A0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F60E8-31AD-403B-BE68-989503BD7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90E89-DDF6-4BC5-8D73-8FB98E1B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17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6A4B8-1B83-4093-A173-18BC8E76D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E7786-70B5-4CEB-AACD-5D03DE9AA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6C7E8-A95B-4AD3-8CE9-0FC534A97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4AA4A-5A91-4207-929D-E1DF4DFB1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A6BA1-AD1D-4826-9A73-1035557D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9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A5F00-3C83-44BF-BE9A-C02EACFB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486E3-7C9F-4978-A936-3D2B86E26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D5EC7-F6D4-4B59-9974-FC505B0B8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0AD6F-0969-4578-986A-99415F4C8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B149E-F39F-4740-A71C-B5494856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4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789AD-BBFD-4AFA-A2EC-14E4862D6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1C0AE-73C1-47B6-A334-4446C94C6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1E67E3-D094-423C-AD4E-87D6E3B81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291AC-398E-4CD8-AC85-F1AB54C1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A7ADF-B7D8-4FE9-BF26-EAAAEA501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6625B-7CFF-453A-8256-E5AB2C32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0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A69A-D656-40DB-9443-58CC4CFF4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8156F-3E08-4DDB-939D-562EE104A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099FA-8716-4FCA-B898-E78EFE896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2DB092-7329-4924-96AE-D300BBC9A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474AE4-861A-4633-9229-B966EF1F0C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6D42D2-9185-4754-802B-8AEEEB234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F82577-1202-45D2-A525-4F5160BD4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0B8B60-07EF-41B6-A9F1-F9D61CDF5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84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45B29-0A2F-46C8-B779-FBE960961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7FB08F-1E28-4549-82AC-34F85BEF1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587143-7B47-46DE-B2AD-23749E3C8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74A1A9-A753-44D6-8F73-FFE0F74C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58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A2741A-05B7-42E3-8BF9-B101FE61B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D3F269-55D5-4CA7-B15B-76E819F46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4B342-037B-4B03-B3CB-0D46DBF3A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2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28890-7002-4854-804E-228E07102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0A420-C347-43EA-AD8B-EB85CE799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CB290-45D6-4754-9249-553FB6203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160D4-3ED2-4203-B8DD-BD31817B6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F12CB-657D-4D0C-B5E5-5117FA3C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D8487-21C7-44A6-94A4-89FA8DDA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15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0D937-0FD3-4F42-80D8-4F143C87F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1C6277-DA11-4B74-BA5B-4B897CF49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D3DEBB-198D-4D0A-9566-7C9DA2658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2DA2C-5B16-42AF-9641-A66600010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90A01-683B-49ED-8228-1021D6134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06632-DD6F-433A-BF81-9E360FF45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15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637D05-0B3A-4DB6-8382-E3E02ADC4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C9ACE-A494-468E-B550-8B83DF127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594F2-2B4B-47BB-A9A1-42C3E0B1BC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F1A88-F016-4539-A92D-6CA33AB0FD93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C7BD0-F5FE-4B48-846C-417D9567E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5F642-780C-4779-9EF4-18D7A5F16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F9FC6-666B-43AD-B1D6-4848A65E0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12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F5E31D-4E7D-413A-8D04-F75E1BACFD0F}"/>
              </a:ext>
            </a:extLst>
          </p:cNvPr>
          <p:cNvSpPr txBox="1"/>
          <p:nvPr/>
        </p:nvSpPr>
        <p:spPr>
          <a:xfrm>
            <a:off x="1766680" y="755374"/>
            <a:ext cx="8658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70AD47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POSSIBILITY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&amp; </a:t>
            </a:r>
            <a:r>
              <a:rPr kumimoji="0" lang="en-GB" sz="4800" b="0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OBLIGATION</a:t>
            </a:r>
          </a:p>
        </p:txBody>
      </p:sp>
    </p:spTree>
    <p:extLst>
      <p:ext uri="{BB962C8B-B14F-4D97-AF65-F5344CB8AC3E}">
        <p14:creationId xmlns:p14="http://schemas.microsoft.com/office/powerpoint/2010/main" val="3434902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2208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04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31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52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77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8137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4096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44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268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Widescreen</PresentationFormat>
  <Paragraphs>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2020-05-18T23:49:43Z</dcterms:created>
  <dcterms:modified xsi:type="dcterms:W3CDTF">2020-05-18T23:58:24Z</dcterms:modified>
</cp:coreProperties>
</file>