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0" r:id="rId2"/>
    <p:sldId id="4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6B5"/>
    <a:srgbClr val="151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37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1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2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2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7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7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3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7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0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 Copyright, Copyright Free Videos, Motion Graphi">
            <a:hlinkClick r:id="" action="ppaction://media"/>
            <a:extLst>
              <a:ext uri="{FF2B5EF4-FFF2-40B4-BE49-F238E27FC236}">
                <a16:creationId xmlns:a16="http://schemas.microsoft.com/office/drawing/2014/main" id="{90C7D454-E58D-4FD0-AEAA-F76B727812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A83C3-22CB-4103-8422-13BB9533D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828" y="0"/>
            <a:ext cx="7206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 Copyright, Copyright Free Videos, Motion Graphi">
            <a:hlinkClick r:id="" action="ppaction://media"/>
            <a:extLst>
              <a:ext uri="{FF2B5EF4-FFF2-40B4-BE49-F238E27FC236}">
                <a16:creationId xmlns:a16="http://schemas.microsoft.com/office/drawing/2014/main" id="{90C7D454-E58D-4FD0-AEAA-F76B727812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5EEB7-9227-4DA4-A842-AFC87E8FB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584" y="0"/>
            <a:ext cx="6656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2018-10-10T19:18:25Z</dcterms:created>
  <dcterms:modified xsi:type="dcterms:W3CDTF">2018-10-16T00:41:07Z</dcterms:modified>
</cp:coreProperties>
</file>