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686" r:id="rId6"/>
    <p:sldId id="257" r:id="rId7"/>
    <p:sldId id="259" r:id="rId8"/>
    <p:sldId id="699" r:id="rId9"/>
    <p:sldId id="685" r:id="rId10"/>
    <p:sldId id="696" r:id="rId11"/>
    <p:sldId id="704" r:id="rId12"/>
    <p:sldId id="701" r:id="rId13"/>
    <p:sldId id="702" r:id="rId14"/>
    <p:sldId id="260" r:id="rId15"/>
    <p:sldId id="273" r:id="rId16"/>
    <p:sldId id="269" r:id="rId17"/>
    <p:sldId id="262" r:id="rId18"/>
    <p:sldId id="700" r:id="rId19"/>
    <p:sldId id="683" r:id="rId20"/>
    <p:sldId id="684" r:id="rId21"/>
    <p:sldId id="687" r:id="rId22"/>
    <p:sldId id="688" r:id="rId23"/>
    <p:sldId id="689" r:id="rId24"/>
    <p:sldId id="690" r:id="rId25"/>
    <p:sldId id="691" r:id="rId26"/>
    <p:sldId id="692" r:id="rId27"/>
    <p:sldId id="581" r:id="rId28"/>
    <p:sldId id="590" r:id="rId29"/>
    <p:sldId id="258" r:id="rId30"/>
    <p:sldId id="698" r:id="rId31"/>
    <p:sldId id="703" r:id="rId32"/>
    <p:sldId id="705" r:id="rId33"/>
    <p:sldId id="706" r:id="rId34"/>
    <p:sldId id="710" r:id="rId35"/>
    <p:sldId id="711" r:id="rId36"/>
    <p:sldId id="712" r:id="rId37"/>
    <p:sldId id="713" r:id="rId38"/>
    <p:sldId id="71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9" y="41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026E5-430B-4E54-82F9-2B56E493B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FC0818-5102-4AD0-97DE-3C96E7F3A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44FDD-2236-4D22-A885-2B38B2AD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6F0EC-7E9B-440E-9206-E6C0B075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81F2B-6BF5-434E-A980-BDED44413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41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5F1B-6DF5-4CE5-A04C-F67577D7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115E0-C5BF-466B-9285-F6007BC53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8DE88-0157-4A76-AEF3-CCD7544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880EE-3FA7-4790-BB01-747F7D1A6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78CDB-4CA3-4E27-B8A0-D92C1158B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37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20457E-4E6B-48C9-8B51-1744DF135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74EA1-FFC8-4EF4-9A5D-2F6BB0E53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39C47-344F-48BB-9A1C-3DFCADEB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99FDA-C43F-459E-866E-DE33F1128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08E0C-F784-422F-ADEE-C70D0CA0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279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817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856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46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00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95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774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79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453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B9D30-3159-4FD6-A290-22F64B6DF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BD877-0F52-4381-BF20-8D2661C4F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067DE-6B7C-41CB-A32D-CCA38D1A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8B6F2-9E44-4F4D-9409-EE41FD3F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C41EA-6ACA-4190-8FAF-94DC227C5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968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194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3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08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153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744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158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791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29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530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60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301E-8DE8-4AEE-8C87-7D1C4E242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17064-E3B5-4F9F-8E34-C7F5EF9F1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E495E-0B21-4D27-8E01-505C9FF21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F596C-FF29-4DFE-89CD-9544831D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EC6AB-C57C-4BE0-9305-8F0C460B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1410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763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32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0389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969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AE737-1C93-4207-8A6C-EEC28DBD0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15AC34-76C4-450D-A862-578DB9715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4C377-DEFF-46AA-8544-DE2AA1B1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BDED4-1151-4C0A-99A6-1D039674D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AE48E-F9F7-42A1-97A7-5CFC3274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37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B54E-C6EF-4595-A7B0-F25B6E278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2B95A-4BE9-49F7-B597-0AD80CB16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91A88-3936-4DB0-A41F-9E8738F0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60A18-C199-47D1-9335-4158E8FF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6050D-6FA8-48BC-8452-F4CE59E40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939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E86A2-DD56-4D53-9250-63F5CBD80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D3224-B656-49F2-98F0-B278F50BB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CA159-2149-47B8-9C6A-CDC63058D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43ECC-19AC-425A-A3F1-A6372B27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54F74-6378-4CCA-A912-12709697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807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415E6-6F9A-4619-86F8-CB34D6C48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FECF3-84B0-4193-BE08-5F861BE4F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1BB487-CE48-42CD-AF30-CE8057165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24349-0D93-4C8D-B12D-DD543797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568FE-BD61-497F-BBB8-BBC530A88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E018D-69B9-40B4-BDDC-A8F6AC70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864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BCA87-0E42-4F7D-A45B-390D099D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25BAE-2758-4557-87A6-8165FCAC4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A169C-0DA9-4680-B259-643B9B0C0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48A4FC-5BB2-4F07-A50C-A52B6A1F8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85CAF-98E8-4895-AAB4-264684B2D1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E99336-8673-44CE-9EF1-10FC8C46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94AC12-C6F6-4C5D-84EA-EED053C5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C52A23-81D4-43F1-8169-53A0D8163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5254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75A4-F15D-4C99-9AAC-C60B3668E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9B227-9FE7-4CA4-A505-922265ED1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193F36-B845-4D88-864C-31CEBB03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70E77-0E34-457D-A459-69DFF3B8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4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06E39-83B0-460D-8AE5-209169F45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BEC92-8892-459C-8239-E1ABE5BBC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2C866-34BB-4D88-A8A8-B4E3116F7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3BA5D-39C1-4EA6-B179-DA9F0215B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D17DE-BA91-4C5C-8865-37B1B1A3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30686-D22A-4B15-B472-8350FD5E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722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B26E6E-914D-4506-923C-C4EE4C5C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2EEA4-0F95-46B5-B35B-CC458B4B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F29E8-9C98-4644-B48C-0AF3C342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469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8CA5B-51D3-42B9-AEDD-DF1598B2D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82573-CC57-495A-BE22-EC0EE34DA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72FB14-630A-4C3F-BFC7-BF041A12A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291C5-CC83-406E-B119-D2DA020E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70310-1F2F-42CB-9CB8-E5E8EA34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3C0EB-6A9B-49C8-8EC5-CB582030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795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8098-3895-41DB-8D77-A67AB3648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78407F-2658-467A-A2A7-CF750E218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E7336-A50B-4424-B392-CEDF5765F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1F533-EF14-4B32-92E7-F7BEAEB59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50055-EC14-4938-9B2A-C607A763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9624A-FDE2-4DF3-93FF-9F10FB3F4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281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3958-DA5A-4569-896B-095AC9E2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C54948-5987-466E-9313-7109240A0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0E3DE-7BCD-4F37-A5D7-B046E5C2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21772-9C4C-453D-B592-0F20CB202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BB9C6-B379-4671-AA1A-E9CD89E3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329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C4FBA9-6071-41A4-A3EC-F1B40DA3D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7E8A5-0F7B-40CE-A856-37D4AE90D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B95AE-45BB-4136-858E-8B08F1F5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09CE-CE58-4239-A29E-600417D4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030A6-F854-4278-AE72-2A490640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911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4EA41-48D6-452E-9777-0F8E258B9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9FE5-6A4A-4853-A40C-90028AA78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B8125-15B3-428E-BA10-2271101F4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AECB7-2A05-4B96-A24E-E1A57E0491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8F86C-74C6-4D5D-B021-E782C277F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025A7-8127-4DBF-8C09-37D6BF459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5CDEFF-8CC4-4671-A9A4-ED301CBC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F0E62-CC59-438C-99B5-76A9D6A77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592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22482-1723-42D4-887A-2C8B41519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6E885-6D80-4A96-AB96-DDC7F834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03D0E-16AC-4616-BF7D-B7F9D714E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8B9BA-DEC5-4D2F-855D-A4FF9E96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870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50CD2F-8E27-45FC-A8C0-91368D1DE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ED3FA-00B4-4F7B-9808-E8563D152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740C8-3EFF-46A8-9194-A041E10E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77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F16C-2D2F-49D8-9D58-C0735665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93EEC-F573-450F-89FB-3761AB909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50906-85B3-4E30-AC0F-5594C3B38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C9C06-2B41-46B8-93B3-83572D0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E31C7-0C39-4553-9F2B-34CAE543C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FFBEB-8AEC-48FD-9A57-511E7CD4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29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5D95-2802-46C8-B7E8-66E067592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A106A-5FFC-4798-91E5-97DF6CC21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EC7E-4912-46C1-A411-2EB3BB2D3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4BE4E-43F0-4B8C-A8A9-90884A55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71E1F-2494-4507-BD45-606FD901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787B7-D96A-49CC-845A-281F2A14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54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BD4E95-FA82-4667-B1FE-CCA19E8ED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3112E-B9DE-47F4-A667-0B97B0362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714EB-0243-404E-B06F-6757EBDB1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A76FE-DE6F-4560-A59E-1AB543EFBBA3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B15D0-FE5C-4498-AAEF-E1308C38E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9770B-A1FC-468E-8977-86F59621D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085E-8C8C-406A-B500-0D02DFC930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88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93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09/12/2020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40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635E1-608A-4761-9622-383AA626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FED4F-77C8-482F-9423-F4C379AB5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E9A4F-F294-46C1-AE11-E40D9118A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C4D14-40E9-4996-BF01-5FBB7AB496B5}" type="datetimeFigureOut">
              <a:rPr lang="en-GB" smtClean="0"/>
              <a:t>09/12/2020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72294-51A4-40A2-A5E0-7AD7E6A6C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9942-15C1-4A6B-A966-D18DBD7C8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5082A-E600-422C-A1CC-B9E372011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8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://leadershipfreak.wordpress.com/2012/05/18/5-reasons-we-argue-when-we-agre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pxfuel.com/en/free-photo-xdzv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.pngall.com/angry-person-png" TargetMode="Externa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.pngall.com/angry-person-png" TargetMode="External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cello-stringed-instrument-music-1871396/" TargetMode="External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www.maxpixels.net/Retro-Edison-Record-Sound-Trumpet-The-Phonograph-4596511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6.m4a"/><Relationship Id="rId7" Type="http://schemas.microsoft.com/office/2007/relationships/media" Target="../media/media10.m4a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microsoft.com/office/2007/relationships/media" Target="../media/media9.m4a"/><Relationship Id="rId11" Type="http://schemas.openxmlformats.org/officeDocument/2006/relationships/image" Target="../media/image21.png"/><Relationship Id="rId5" Type="http://schemas.microsoft.com/office/2007/relationships/media" Target="../media/media8.m4a"/><Relationship Id="rId10" Type="http://schemas.openxmlformats.org/officeDocument/2006/relationships/image" Target="../media/image9.png"/><Relationship Id="rId4" Type="http://schemas.microsoft.com/office/2007/relationships/media" Target="../media/media7.m4a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hyperlink" Target="https://pixabay.com/en/cello-stringed-instrument-music-1871396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6.m4a"/><Relationship Id="rId7" Type="http://schemas.microsoft.com/office/2007/relationships/media" Target="../media/media10.m4a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microsoft.com/office/2007/relationships/media" Target="../media/media9.m4a"/><Relationship Id="rId5" Type="http://schemas.microsoft.com/office/2007/relationships/media" Target="../media/media8.m4a"/><Relationship Id="rId10" Type="http://schemas.openxmlformats.org/officeDocument/2006/relationships/image" Target="../media/image9.png"/><Relationship Id="rId4" Type="http://schemas.microsoft.com/office/2007/relationships/media" Target="../media/media7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medium.com/fee-org/americans-are-more-charitable-than-socially-conscious-europeans-daniel-j-mitchell-7efe4767abf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3EC4FD-87D4-4DE0-95D5-65743E5BF6AF}"/>
              </a:ext>
            </a:extLst>
          </p:cNvPr>
          <p:cNvSpPr txBox="1"/>
          <p:nvPr/>
        </p:nvSpPr>
        <p:spPr>
          <a:xfrm>
            <a:off x="4911399" y="1595535"/>
            <a:ext cx="57161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AGREEING</a:t>
            </a:r>
            <a:r>
              <a:rPr lang="en-GB" sz="7200" b="1" dirty="0">
                <a:ln>
                  <a:solidFill>
                    <a:sysClr val="windowText" lastClr="000000"/>
                  </a:solidFill>
                </a:ln>
              </a:rPr>
              <a:t> </a:t>
            </a:r>
          </a:p>
          <a:p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AND</a:t>
            </a:r>
            <a:r>
              <a:rPr lang="en-GB" sz="7200" b="1" dirty="0">
                <a:ln>
                  <a:solidFill>
                    <a:sysClr val="windowText" lastClr="000000"/>
                  </a:solidFill>
                </a:ln>
              </a:rPr>
              <a:t> </a:t>
            </a:r>
          </a:p>
          <a:p>
            <a:r>
              <a:rPr lang="en-GB" sz="7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DISAGREEING</a:t>
            </a:r>
          </a:p>
        </p:txBody>
      </p:sp>
      <p:pic>
        <p:nvPicPr>
          <p:cNvPr id="5" name="17AGREEDIS">
            <a:hlinkClick r:id="" action="ppaction://media"/>
            <a:extLst>
              <a:ext uri="{FF2B5EF4-FFF2-40B4-BE49-F238E27FC236}">
                <a16:creationId xmlns:a16="http://schemas.microsoft.com/office/drawing/2014/main" id="{960AA3ED-52CA-46D0-96FB-F36104AD6E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02" end="5098"/>
                </p14:media>
              </p:ext>
            </p:extLst>
          </p:nvPr>
        </p:nvPicPr>
        <p:blipFill rotWithShape="1">
          <a:blip r:embed="rId4">
            <a:lum bright="20000" contrast="40000"/>
          </a:blip>
          <a:srcRect l="38152" t="26634" r="34001" b="3765"/>
          <a:stretch/>
        </p:blipFill>
        <p:spPr>
          <a:xfrm>
            <a:off x="1649185" y="1469210"/>
            <a:ext cx="2474946" cy="3254412"/>
          </a:xfrm>
          <a:prstGeom prst="ellipse">
            <a:avLst/>
          </a:prstGeom>
          <a:ln>
            <a:noFill/>
          </a:ln>
          <a:effectLst>
            <a:softEdge rad="3175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646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0D1AE92B-D8D0-4675-9D00-66E198F4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87196" y="1558690"/>
            <a:ext cx="6417607" cy="423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8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7BE21E-5B82-4C14-8D95-362F93A34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750" t="13341" r="12036"/>
          <a:stretch/>
        </p:blipFill>
        <p:spPr>
          <a:xfrm>
            <a:off x="2792962" y="1726163"/>
            <a:ext cx="6606075" cy="40033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47235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5F036-3F5D-412F-B969-125DC6D75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59201" y="1647893"/>
            <a:ext cx="6340782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28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FDDFC6-DD8C-46CF-925F-CC44392AB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4197" y="484080"/>
            <a:ext cx="8757788" cy="5755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3DB5ED-80CD-4F33-8C06-793A7583C712}"/>
              </a:ext>
            </a:extLst>
          </p:cNvPr>
          <p:cNvSpPr txBox="1"/>
          <p:nvPr/>
        </p:nvSpPr>
        <p:spPr>
          <a:xfrm>
            <a:off x="3791339" y="618270"/>
            <a:ext cx="4609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AGREE!</a:t>
            </a:r>
          </a:p>
        </p:txBody>
      </p:sp>
    </p:spTree>
    <p:extLst>
      <p:ext uri="{BB962C8B-B14F-4D97-AF65-F5344CB8AC3E}">
        <p14:creationId xmlns:p14="http://schemas.microsoft.com/office/powerpoint/2010/main" val="2174938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BDED7E-4080-4D42-92F0-85247CB66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9" r="14947"/>
          <a:stretch/>
        </p:blipFill>
        <p:spPr>
          <a:xfrm flipH="1">
            <a:off x="830423" y="1937448"/>
            <a:ext cx="5439748" cy="4425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1D633F-D002-403C-80B2-C18998BA5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1637"/>
          <a:stretch/>
        </p:blipFill>
        <p:spPr>
          <a:xfrm>
            <a:off x="5598369" y="2239348"/>
            <a:ext cx="5884972" cy="405712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81CC6-5EAD-4034-BD67-EE17E5A89B3F}"/>
              </a:ext>
            </a:extLst>
          </p:cNvPr>
          <p:cNvSpPr txBox="1"/>
          <p:nvPr/>
        </p:nvSpPr>
        <p:spPr>
          <a:xfrm>
            <a:off x="1761930" y="737119"/>
            <a:ext cx="8668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DISAGREE!.........</a:t>
            </a:r>
          </a:p>
        </p:txBody>
      </p:sp>
    </p:spTree>
    <p:extLst>
      <p:ext uri="{BB962C8B-B14F-4D97-AF65-F5344CB8AC3E}">
        <p14:creationId xmlns:p14="http://schemas.microsoft.com/office/powerpoint/2010/main" val="955380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4444" y="5905666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7" name="Rectangle 6"/>
          <p:cNvSpPr/>
          <p:nvPr/>
        </p:nvSpPr>
        <p:spPr>
          <a:xfrm>
            <a:off x="642170" y="5850178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646" y="4623125"/>
            <a:ext cx="1406517" cy="1497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67E63-0575-4899-91A7-C7D90EE4D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334" y="686898"/>
            <a:ext cx="3096302" cy="734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A67D31-3C3B-4D6D-9786-1293072F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96" y="1661116"/>
            <a:ext cx="1222064" cy="8222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A049C3-7EF9-4F4B-8B11-C18D29F33FEF}"/>
              </a:ext>
            </a:extLst>
          </p:cNvPr>
          <p:cNvSpPr txBox="1"/>
          <p:nvPr/>
        </p:nvSpPr>
        <p:spPr>
          <a:xfrm>
            <a:off x="2222256" y="1725971"/>
            <a:ext cx="79683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SUCCESSFUL RESULT AFTER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DISAGREEING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50741-6B62-478F-94B3-96E0B39DA2F9}"/>
              </a:ext>
            </a:extLst>
          </p:cNvPr>
          <p:cNvSpPr txBox="1"/>
          <p:nvPr/>
        </p:nvSpPr>
        <p:spPr>
          <a:xfrm>
            <a:off x="2837299" y="5148392"/>
            <a:ext cx="7527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COMPROMISE</a:t>
            </a:r>
            <a:endParaRPr kumimoji="0" lang="en-GB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eft Arrow Callout 19">
            <a:extLst>
              <a:ext uri="{FF2B5EF4-FFF2-40B4-BE49-F238E27FC236}">
                <a16:creationId xmlns:a16="http://schemas.microsoft.com/office/drawing/2014/main" id="{A281BDDA-A927-4D78-8ABF-6EB00EF8BF25}"/>
              </a:ext>
            </a:extLst>
          </p:cNvPr>
          <p:cNvSpPr/>
          <p:nvPr/>
        </p:nvSpPr>
        <p:spPr>
          <a:xfrm>
            <a:off x="8111819" y="2596896"/>
            <a:ext cx="3601645" cy="2077964"/>
          </a:xfrm>
          <a:prstGeom prst="wedgeEllipseCallout">
            <a:avLst>
              <a:gd name="adj1" fmla="val -59423"/>
              <a:gd name="adj2" fmla="val 69101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AGREEMENT BETWEEN DIFFERENCES</a:t>
            </a:r>
          </a:p>
        </p:txBody>
      </p:sp>
    </p:spTree>
    <p:extLst>
      <p:ext uri="{BB962C8B-B14F-4D97-AF65-F5344CB8AC3E}">
        <p14:creationId xmlns:p14="http://schemas.microsoft.com/office/powerpoint/2010/main" val="22444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10" grpId="0"/>
      <p:bldP spid="10" grpId="1"/>
      <p:bldP spid="11" grpId="0"/>
      <p:bldP spid="11" grpId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64BE27-13B3-477A-9ABD-F9108808FD55}"/>
              </a:ext>
            </a:extLst>
          </p:cNvPr>
          <p:cNvSpPr txBox="1"/>
          <p:nvPr/>
        </p:nvSpPr>
        <p:spPr>
          <a:xfrm>
            <a:off x="741393" y="1351508"/>
            <a:ext cx="109144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CLICK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 w="31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BUTTON</a:t>
            </a:r>
          </a:p>
        </p:txBody>
      </p:sp>
    </p:spTree>
    <p:extLst>
      <p:ext uri="{BB962C8B-B14F-4D97-AF65-F5344CB8AC3E}">
        <p14:creationId xmlns:p14="http://schemas.microsoft.com/office/powerpoint/2010/main" val="979937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049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96A3-3221-46C0-820F-26A53819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8F466-9ED7-42F9-8AFD-03F6BE7C0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207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96A3-3221-46C0-820F-26A53819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8F466-9ED7-42F9-8AFD-03F6BE7C0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761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541355" y="656322"/>
            <a:ext cx="3736062" cy="2355362"/>
          </a:xfrm>
          <a:prstGeom prst="rect">
            <a:avLst/>
          </a:prstGeom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5F6AEF62-B6BA-4E84-8F45-B5AFBA980198}"/>
              </a:ext>
            </a:extLst>
          </p:cNvPr>
          <p:cNvSpPr/>
          <p:nvPr/>
        </p:nvSpPr>
        <p:spPr>
          <a:xfrm>
            <a:off x="3468404" y="862378"/>
            <a:ext cx="4469259" cy="5096891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AGREE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DISAGREE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COMPROMISE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4603" y="6249658"/>
            <a:ext cx="452084" cy="4520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sp>
        <p:nvSpPr>
          <p:cNvPr id="20" name="Left Arrow Callout 19"/>
          <p:cNvSpPr/>
          <p:nvPr/>
        </p:nvSpPr>
        <p:spPr>
          <a:xfrm>
            <a:off x="7401323" y="4454907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FIND AGREEMENT BETWEEN DIFFERENCES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401322" y="2793455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HAVE A DIFFERENT OPINION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44381" y="3169060"/>
            <a:ext cx="3851172" cy="3573404"/>
          </a:xfrm>
          <a:prstGeom prst="rect">
            <a:avLst/>
          </a:prstGeom>
        </p:spPr>
      </p:pic>
      <p:sp>
        <p:nvSpPr>
          <p:cNvPr id="18" name="Left Arrow Callout 19"/>
          <p:cNvSpPr/>
          <p:nvPr/>
        </p:nvSpPr>
        <p:spPr>
          <a:xfrm>
            <a:off x="6890620" y="1225348"/>
            <a:ext cx="4114800" cy="1387357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HAVE THE SAME OPINION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A19792-DB45-4F4A-B77C-6D85746784E3}"/>
              </a:ext>
            </a:extLst>
          </p:cNvPr>
          <p:cNvSpPr/>
          <p:nvPr/>
        </p:nvSpPr>
        <p:spPr>
          <a:xfrm>
            <a:off x="3919987" y="52893"/>
            <a:ext cx="4343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WAYS WE COMMUNICATE</a:t>
            </a:r>
          </a:p>
        </p:txBody>
      </p:sp>
    </p:spTree>
    <p:extLst>
      <p:ext uri="{BB962C8B-B14F-4D97-AF65-F5344CB8AC3E}">
        <p14:creationId xmlns:p14="http://schemas.microsoft.com/office/powerpoint/2010/main" val="328666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2" grpId="0"/>
      <p:bldP spid="2" grpId="1"/>
      <p:bldP spid="20" grpId="0" animBg="1"/>
      <p:bldP spid="20" grpId="1" animBg="1"/>
      <p:bldP spid="19" grpId="0" animBg="1"/>
      <p:bldP spid="19" grpId="1" animBg="1"/>
      <p:bldP spid="18" grpId="0" animBg="1"/>
      <p:bldP spid="18" grpId="1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96A3-3221-46C0-820F-26A53819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8F466-9ED7-42F9-8AFD-03F6BE7C0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468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96A3-3221-46C0-820F-26A53819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8F466-9ED7-42F9-8AFD-03F6BE7C0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880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96A3-3221-46C0-820F-26A53819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8F466-9ED7-42F9-8AFD-03F6BE7C0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117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96A3-3221-46C0-820F-26A53819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8F466-9ED7-42F9-8AFD-03F6BE7C0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433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541355" y="656322"/>
            <a:ext cx="3736062" cy="2355362"/>
          </a:xfrm>
          <a:prstGeom prst="rect">
            <a:avLst/>
          </a:prstGeom>
        </p:spPr>
      </p:pic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5F6AEF62-B6BA-4E84-8F45-B5AFBA980198}"/>
              </a:ext>
            </a:extLst>
          </p:cNvPr>
          <p:cNvSpPr/>
          <p:nvPr/>
        </p:nvSpPr>
        <p:spPr>
          <a:xfrm>
            <a:off x="3468404" y="862378"/>
            <a:ext cx="4469259" cy="5096891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COMPROMISE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AGREE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DISAGREE</a:t>
            </a: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4603" y="6249658"/>
            <a:ext cx="452084" cy="45208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sp>
        <p:nvSpPr>
          <p:cNvPr id="20" name="Left Arrow Callout 19"/>
          <p:cNvSpPr/>
          <p:nvPr/>
        </p:nvSpPr>
        <p:spPr>
          <a:xfrm>
            <a:off x="7417303" y="1182224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FIND AGREEMENT BETWEEN DIFFERENCES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275288" y="4433176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HAVE A DIFFERENT OPINION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44381" y="3169060"/>
            <a:ext cx="3851172" cy="3573404"/>
          </a:xfrm>
          <a:prstGeom prst="rect">
            <a:avLst/>
          </a:prstGeom>
        </p:spPr>
      </p:pic>
      <p:sp>
        <p:nvSpPr>
          <p:cNvPr id="18" name="Left Arrow Callout 19"/>
          <p:cNvSpPr/>
          <p:nvPr/>
        </p:nvSpPr>
        <p:spPr>
          <a:xfrm>
            <a:off x="6778804" y="2869352"/>
            <a:ext cx="4981732" cy="1387357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HAVE THE SAME OPINION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A19792-DB45-4F4A-B77C-6D85746784E3}"/>
              </a:ext>
            </a:extLst>
          </p:cNvPr>
          <p:cNvSpPr/>
          <p:nvPr/>
        </p:nvSpPr>
        <p:spPr>
          <a:xfrm>
            <a:off x="3919987" y="52893"/>
            <a:ext cx="4343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WAYS WE COMMUNICATE</a:t>
            </a:r>
          </a:p>
        </p:txBody>
      </p:sp>
    </p:spTree>
    <p:extLst>
      <p:ext uri="{BB962C8B-B14F-4D97-AF65-F5344CB8AC3E}">
        <p14:creationId xmlns:p14="http://schemas.microsoft.com/office/powerpoint/2010/main" val="100443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4603" y="6249658"/>
            <a:ext cx="452084" cy="45208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2778">
            <a:off x="-5315" y="2859902"/>
            <a:ext cx="3851172" cy="35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D538FC7-5505-4FCB-8752-1595C2C38981}"/>
              </a:ext>
            </a:extLst>
          </p:cNvPr>
          <p:cNvSpPr txBox="1"/>
          <p:nvPr/>
        </p:nvSpPr>
        <p:spPr>
          <a:xfrm>
            <a:off x="3048778" y="2828836"/>
            <a:ext cx="5638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COMPROMISE</a:t>
            </a:r>
          </a:p>
        </p:txBody>
      </p:sp>
    </p:spTree>
    <p:extLst>
      <p:ext uri="{BB962C8B-B14F-4D97-AF65-F5344CB8AC3E}">
        <p14:creationId xmlns:p14="http://schemas.microsoft.com/office/powerpoint/2010/main" val="1488262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2957" y="3205572"/>
            <a:ext cx="8735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NOTICE THIS...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51835" y="1352760"/>
            <a:ext cx="6260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WATCHING AND 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9037315" y="309392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2383745" y="4818522"/>
            <a:ext cx="1264968" cy="13121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LISTEN WATCH">
            <a:hlinkClick r:id="" action="ppaction://media"/>
            <a:extLst>
              <a:ext uri="{FF2B5EF4-FFF2-40B4-BE49-F238E27FC236}">
                <a16:creationId xmlns:a16="http://schemas.microsoft.com/office/drawing/2014/main" id="{65ACDFAB-DFC8-4B4C-B989-45CDB26EF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81910" y="2698862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4935B-4239-4333-A63F-5DF99A38F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0996">
            <a:off x="4042867" y="4096273"/>
            <a:ext cx="5950212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5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2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20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/>
      <p:bldP spid="45" grpId="0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4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BDED7E-4080-4D42-92F0-85247CB66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9" r="14947"/>
          <a:stretch/>
        </p:blipFill>
        <p:spPr>
          <a:xfrm flipH="1">
            <a:off x="830423" y="1937448"/>
            <a:ext cx="5439748" cy="4425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1D633F-D002-403C-80B2-C18998BA5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1637"/>
          <a:stretch/>
        </p:blipFill>
        <p:spPr>
          <a:xfrm>
            <a:off x="5598369" y="2239348"/>
            <a:ext cx="5884972" cy="405712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81CC6-5EAD-4034-BD67-EE17E5A89B3F}"/>
              </a:ext>
            </a:extLst>
          </p:cNvPr>
          <p:cNvSpPr txBox="1"/>
          <p:nvPr/>
        </p:nvSpPr>
        <p:spPr>
          <a:xfrm>
            <a:off x="1761930" y="737119"/>
            <a:ext cx="8668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DISAGREE!.........</a:t>
            </a:r>
          </a:p>
        </p:txBody>
      </p:sp>
    </p:spTree>
    <p:extLst>
      <p:ext uri="{BB962C8B-B14F-4D97-AF65-F5344CB8AC3E}">
        <p14:creationId xmlns:p14="http://schemas.microsoft.com/office/powerpoint/2010/main" val="303089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96D230-9E3A-42FF-AF29-65F692864487}"/>
              </a:ext>
            </a:extLst>
          </p:cNvPr>
          <p:cNvSpPr/>
          <p:nvPr/>
        </p:nvSpPr>
        <p:spPr>
          <a:xfrm>
            <a:off x="-84840" y="0"/>
            <a:ext cx="53201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6B8C3-C26B-4559-8F97-87D89ACDBBA4}"/>
              </a:ext>
            </a:extLst>
          </p:cNvPr>
          <p:cNvSpPr txBox="1"/>
          <p:nvPr/>
        </p:nvSpPr>
        <p:spPr>
          <a:xfrm>
            <a:off x="1981200" y="1811879"/>
            <a:ext cx="5316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SEE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 TO EYE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322300-9F78-4341-82BF-6B13E627D0B6}"/>
              </a:ext>
            </a:extLst>
          </p:cNvPr>
          <p:cNvSpPr txBox="1"/>
          <p:nvPr/>
        </p:nvSpPr>
        <p:spPr>
          <a:xfrm>
            <a:off x="1981200" y="325727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 POINT THERE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1B841-CA3D-45D4-9E42-09A4DDFFAFFF}"/>
              </a:ext>
            </a:extLst>
          </p:cNvPr>
          <p:cNvSpPr txBox="1"/>
          <p:nvPr/>
        </p:nvSpPr>
        <p:spPr>
          <a:xfrm>
            <a:off x="1981200" y="402830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WAS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GOING TO SAY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037DF-1B31-4E31-96F3-DA9534F02606}"/>
              </a:ext>
            </a:extLst>
          </p:cNvPr>
          <p:cNvSpPr txBox="1"/>
          <p:nvPr/>
        </p:nvSpPr>
        <p:spPr>
          <a:xfrm>
            <a:off x="1981200" y="489302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COULDN’T AGREE MORE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93145-1719-4ECF-8BDF-E29F34ABC1BB}"/>
              </a:ext>
            </a:extLst>
          </p:cNvPr>
          <p:cNvSpPr txBox="1"/>
          <p:nvPr/>
        </p:nvSpPr>
        <p:spPr>
          <a:xfrm>
            <a:off x="1981200" y="5696589"/>
            <a:ext cx="2881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ABSOLUTELY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2E036-5EEB-47F3-AD39-B0F0A52F2E0C}"/>
              </a:ext>
            </a:extLst>
          </p:cNvPr>
          <p:cNvSpPr txBox="1"/>
          <p:nvPr/>
        </p:nvSpPr>
        <p:spPr>
          <a:xfrm>
            <a:off x="1981200" y="244224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THAT’S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EXACTLY HOW I FEEL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6A4C8D-88DE-4EA7-90A6-EED610CF71F9}"/>
              </a:ext>
            </a:extLst>
          </p:cNvPr>
          <p:cNvSpPr txBox="1"/>
          <p:nvPr/>
        </p:nvSpPr>
        <p:spPr>
          <a:xfrm>
            <a:off x="1981200" y="1246000"/>
            <a:ext cx="3990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</a:t>
            </a:r>
          </a:p>
        </p:txBody>
      </p:sp>
    </p:spTree>
    <p:extLst>
      <p:ext uri="{BB962C8B-B14F-4D97-AF65-F5344CB8AC3E}">
        <p14:creationId xmlns:p14="http://schemas.microsoft.com/office/powerpoint/2010/main" val="4143141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2470605-CA09-4C92-A952-C04349F5F7BB}"/>
              </a:ext>
            </a:extLst>
          </p:cNvPr>
          <p:cNvSpPr txBox="1"/>
          <p:nvPr/>
        </p:nvSpPr>
        <p:spPr>
          <a:xfrm>
            <a:off x="3523862" y="321802"/>
            <a:ext cx="2428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976B1-9275-462F-8246-721AAC0C8F81}"/>
              </a:ext>
            </a:extLst>
          </p:cNvPr>
          <p:cNvSpPr txBox="1"/>
          <p:nvPr/>
        </p:nvSpPr>
        <p:spPr>
          <a:xfrm>
            <a:off x="6239846" y="321802"/>
            <a:ext cx="31000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DISAGREEING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D80530-D56A-459D-8A2B-36EC61D9CF43}"/>
              </a:ext>
            </a:extLst>
          </p:cNvPr>
          <p:cNvSpPr txBox="1"/>
          <p:nvPr/>
        </p:nvSpPr>
        <p:spPr>
          <a:xfrm>
            <a:off x="2120769" y="986705"/>
            <a:ext cx="8738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Let's have a camping holiday, in a hot country by the sea.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3C1DAA-06E8-4D61-92B2-1BF4A794221B}"/>
              </a:ext>
            </a:extLst>
          </p:cNvPr>
          <p:cNvSpPr txBox="1"/>
          <p:nvPr/>
        </p:nvSpPr>
        <p:spPr>
          <a:xfrm>
            <a:off x="2120768" y="1572224"/>
            <a:ext cx="6299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Yes,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not?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We'll just take a week off.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6B1BEE-A508-44F9-A177-24E7001F71AF}"/>
              </a:ext>
            </a:extLst>
          </p:cNvPr>
          <p:cNvSpPr txBox="1"/>
          <p:nvPr/>
        </p:nvSpPr>
        <p:spPr>
          <a:xfrm>
            <a:off x="2120769" y="2126265"/>
            <a:ext cx="7785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could fly to Malaga and hire a four-wheel drive.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AC47A-BBB9-48D8-870F-CB3D62AFB718}"/>
              </a:ext>
            </a:extLst>
          </p:cNvPr>
          <p:cNvSpPr txBox="1"/>
          <p:nvPr/>
        </p:nvSpPr>
        <p:spPr>
          <a:xfrm>
            <a:off x="2120768" y="2636863"/>
            <a:ext cx="1089038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I'll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along with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But, I think we should also invite some females.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CECA8C-C5A4-479F-8235-37F7A6D82881}"/>
              </a:ext>
            </a:extLst>
          </p:cNvPr>
          <p:cNvSpPr txBox="1"/>
          <p:nvPr/>
        </p:nvSpPr>
        <p:spPr>
          <a:xfrm>
            <a:off x="2120767" y="3607604"/>
            <a:ext cx="105665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I'll go along with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that! Why don't you ask Mitzi?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2EF08F-2558-4C73-95C0-228BEBAC5A0C}"/>
              </a:ext>
            </a:extLst>
          </p:cNvPr>
          <p:cNvSpPr txBox="1"/>
          <p:nvPr/>
        </p:nvSpPr>
        <p:spPr>
          <a:xfrm>
            <a:off x="2120767" y="4235846"/>
            <a:ext cx="99529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Mitzi, I'm planning a great holiday, touring and camping in Spain.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you interested?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5C74F5-9CE0-487D-A64A-A318D9ACDF3D}"/>
              </a:ext>
            </a:extLst>
          </p:cNvPr>
          <p:cNvSpPr txBox="1"/>
          <p:nvPr/>
        </p:nvSpPr>
        <p:spPr>
          <a:xfrm>
            <a:off x="2133402" y="5125942"/>
            <a:ext cx="100871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 me 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it sounds wonderful. Is it just you and me?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93983A-DB0B-444C-81F7-9EE49D9E34D3}"/>
              </a:ext>
            </a:extLst>
          </p:cNvPr>
          <p:cNvSpPr txBox="1"/>
          <p:nvPr/>
        </p:nvSpPr>
        <p:spPr>
          <a:xfrm>
            <a:off x="2148954" y="5642984"/>
            <a:ext cx="297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about me?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0177A0-D88A-48FE-B94F-A871ECEFFFA4}"/>
              </a:ext>
            </a:extLst>
          </p:cNvPr>
          <p:cNvSpPr txBox="1"/>
          <p:nvPr/>
        </p:nvSpPr>
        <p:spPr>
          <a:xfrm>
            <a:off x="2120768" y="6113621"/>
            <a:ext cx="4915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find your own girlfriend!</a:t>
            </a:r>
          </a:p>
        </p:txBody>
      </p:sp>
    </p:spTree>
    <p:extLst>
      <p:ext uri="{BB962C8B-B14F-4D97-AF65-F5344CB8AC3E}">
        <p14:creationId xmlns:p14="http://schemas.microsoft.com/office/powerpoint/2010/main" val="3120905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636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3D9BB98-9D4B-4FD4-A272-AC24E53EF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68496" y="1863975"/>
            <a:ext cx="3541747" cy="39766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43D5E2-04D1-44A0-AD25-B69401C74B12}"/>
              </a:ext>
            </a:extLst>
          </p:cNvPr>
          <p:cNvSpPr txBox="1"/>
          <p:nvPr/>
        </p:nvSpPr>
        <p:spPr>
          <a:xfrm>
            <a:off x="717630" y="3591775"/>
            <a:ext cx="8206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LISTEN TO THE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RISING 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MELODY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05464-5394-450C-8AB7-3BF187414017}"/>
              </a:ext>
            </a:extLst>
          </p:cNvPr>
          <p:cNvSpPr txBox="1"/>
          <p:nvPr/>
        </p:nvSpPr>
        <p:spPr>
          <a:xfrm>
            <a:off x="4198693" y="1831305"/>
            <a:ext cx="2347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69008-26BF-4BAA-9E1E-90DB96F6C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30" y="428492"/>
            <a:ext cx="3628124" cy="2299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5D1700-08FB-4BC7-9BFA-1D791EC1C5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8634544">
            <a:off x="8807792" y="1873405"/>
            <a:ext cx="1392820" cy="278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0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4.58333E-6 0.00023 C -0.00209 -0.00232 -0.00417 -0.0044 -0.00625 -0.00695 C -0.00795 -0.00903 -0.00782 -0.01065 -0.00925 -0.01366 C -0.0099 -0.01528 -0.01081 -0.01644 -0.01159 -0.01783 C -0.01185 -0.01968 -0.01185 -0.02153 -0.01237 -0.02315 C -0.0129 -0.025 -0.01394 -0.0257 -0.01459 -0.02732 C -0.0155 -0.0294 -0.01602 -0.03195 -0.01693 -0.03403 C -0.01758 -0.03565 -0.01849 -0.03681 -0.01915 -0.0382 C -0.02526 -0.05209 -0.01993 -0.04237 -0.02383 -0.04908 C -0.02435 -0.05186 -0.02422 -0.05533 -0.02526 -0.05718 C -0.02826 -0.0625 -0.02566 -0.05718 -0.02839 -0.06551 C -0.03099 -0.07315 -0.03112 -0.07246 -0.03373 -0.07894 C -0.03425 -0.08033 -0.03477 -0.08172 -0.03529 -0.08311 C -0.03685 -0.0882 -0.03659 -0.08959 -0.03907 -0.09399 C -0.03972 -0.09514 -0.04063 -0.09561 -0.04141 -0.09676 C -0.04245 -0.09838 -0.04336 -0.10047 -0.04441 -0.10209 C -0.04519 -0.10324 -0.0461 -0.10371 -0.04675 -0.10487 C -0.04675 -0.10463 -0.05248 -0.11505 -0.05365 -0.11713 L -0.05899 -0.12662 C -0.06029 -0.12894 -0.06133 -0.13149 -0.06276 -0.13357 C -0.06381 -0.13473 -0.06485 -0.13635 -0.06589 -0.1375 C -0.06667 -0.13843 -0.06745 -0.13912 -0.06823 -0.14028 C -0.07592 -0.15255 -0.07058 -0.14723 -0.07657 -0.15255 C -0.07709 -0.15533 -0.07787 -0.15973 -0.07891 -0.16204 C -0.07943 -0.1632 -0.08047 -0.16389 -0.08112 -0.16482 C -0.08165 -0.16621 -0.08204 -0.1676 -0.08269 -0.16875 C -0.08399 -0.17107 -0.08659 -0.17385 -0.08803 -0.1757 C -0.08907 -0.17709 -0.09011 -0.17824 -0.09115 -0.17963 C -0.09167 -0.18056 -0.09206 -0.18172 -0.09271 -0.18241 C -0.09336 -0.18311 -0.09415 -0.18334 -0.09493 -0.1838 C -0.09701 -0.18473 -0.09909 -0.18542 -0.10105 -0.18658 C -0.10665 -0.18982 -0.09974 -0.18588 -0.10638 -0.18936 C -0.10717 -0.18959 -0.10795 -0.19028 -0.10873 -0.19074 C -0.10951 -0.1919 -0.11029 -0.19329 -0.11107 -0.19468 C -0.11211 -0.19699 -0.1129 -0.19954 -0.11407 -0.20162 C -0.1155 -0.20394 -0.11719 -0.20602 -0.11862 -0.20834 C -0.12266 -0.21459 -0.11901 -0.21065 -0.12409 -0.21505 C -0.12448 -0.21598 -0.125 -0.21713 -0.12553 -0.21783 C -0.12904 -0.22315 -0.12696 -0.21829 -0.13086 -0.225 C -0.13282 -0.22824 -0.13477 -0.23102 -0.13633 -0.23473 C -0.13698 -0.23635 -0.1379 -0.2382 -0.13855 -0.24005 C -0.13946 -0.2426 -0.13985 -0.24537 -0.14089 -0.24769 C -0.14193 -0.25047 -0.14362 -0.25209 -0.14467 -0.25463 C -0.14636 -0.25834 -0.14779 -0.26274 -0.14922 -0.2669 C -0.14987 -0.26852 -0.15013 -0.27061 -0.15079 -0.27223 C -0.15196 -0.27524 -0.15352 -0.27755 -0.15469 -0.28056 C -0.15743 -0.28727 -0.15873 -0.29399 -0.16224 -0.29954 C -0.1629 -0.30047 -0.16381 -0.30047 -0.16459 -0.30093 C -0.16563 -0.30301 -0.16667 -0.30533 -0.16771 -0.30764 C -0.16875 -0.31042 -0.16941 -0.31343 -0.17071 -0.31574 C -0.17357 -0.32107 -0.17357 -0.32037 -0.17605 -0.32801 C -0.178 -0.3338 -0.1793 -0.34028 -0.18138 -0.34584 C -0.18191 -0.34723 -0.18217 -0.34885 -0.18295 -0.34977 C -0.18386 -0.35093 -0.18503 -0.3507 -0.18607 -0.35116 C -0.19089 -0.35857 -0.19571 -0.36598 -0.20053 -0.37292 C -0.20248 -0.37593 -0.20482 -0.37801 -0.20665 -0.38125 C -0.21159 -0.39005 -0.20873 -0.38496 -0.2181 -0.39885 C -0.21941 -0.4007 -0.22058 -0.40278 -0.22201 -0.40417 C -0.22422 -0.40695 -0.22709 -0.40857 -0.22891 -0.4125 C -0.22995 -0.41482 -0.23047 -0.41783 -0.23191 -0.41922 C -0.23347 -0.42084 -0.23555 -0.42014 -0.23724 -0.42061 C -0.24011 -0.42547 -0.2392 -0.42431 -0.24258 -0.42871 C -0.24336 -0.4301 -0.24415 -0.43125 -0.24493 -0.43195 C -0.24597 -0.43264 -0.24701 -0.43287 -0.24805 -0.43334 C -0.24883 -0.43565 -0.2504 -0.44028 -0.25183 -0.44144 C -0.253 -0.44213 -0.25443 -0.4419 -0.2556 -0.44237 C -0.25691 -0.44468 -0.25808 -0.44723 -0.25951 -0.44908 C -0.26016 -0.45 -0.26107 -0.45 -0.26172 -0.45047 C -0.26263 -0.45139 -0.26329 -0.45255 -0.26407 -0.45324 C -0.26667 -0.45602 -0.2668 -0.45579 -0.26941 -0.45741 C -0.27396 -0.4632 -0.27162 -0.45949 -0.27631 -0.46806 C -0.27735 -0.46991 -0.27852 -0.4713 -0.27943 -0.47338 C -0.28243 -0.48149 -0.27917 -0.47362 -0.28399 -0.48287 C -0.28933 -0.49352 -0.28568 -0.48866 -0.29011 -0.49375 C -0.29089 -0.49607 -0.29167 -0.49838 -0.29232 -0.5007 C -0.29388 -0.50602 -0.29245 -0.50417 -0.29388 -0.51019 C -0.29428 -0.51181 -0.2948 -0.51297 -0.29545 -0.51436 C -0.29688 -0.51713 -0.3 -0.52246 -0.3 -0.52223 C -0.30352 -0.54399 -0.2987 -0.5176 -0.30612 -0.54375 C -0.30691 -0.54699 -0.3073 -0.55024 -0.30847 -0.55232 C -0.31042 -0.55625 -0.31329 -0.55834 -0.31537 -0.56181 L -0.32227 -0.57408 C -0.32331 -0.57593 -0.32448 -0.57755 -0.32526 -0.57963 C -0.32683 -0.58357 -0.32865 -0.5875 -0.32982 -0.5919 C -0.33034 -0.59375 -0.33086 -0.59561 -0.33138 -0.59723 C -0.33191 -0.59862 -0.33243 -0.6 -0.33295 -0.60139 C -0.33659 -0.61274 -0.33165 -0.60047 -0.33829 -0.6176 C -0.3392 -0.62014 -0.34037 -0.62223 -0.34141 -0.62454 C -0.34362 -0.62987 -0.34167 -0.62778 -0.34519 -0.62987 C -0.34649 -0.63357 -0.34662 -0.63496 -0.34896 -0.63681 C -0.35 -0.6375 -0.35105 -0.6375 -0.35209 -0.6382 C -0.35287 -0.63843 -0.3543 -0.63959 -0.3543 -0.63936 " pathEditMode="relative" rAng="0" ptsTypes="AAAAAAAAAAAAAAAAAAAAAAAAAAAAAAAAAAAAAAAAAAAAAAAAAAAAAAAAAAAAAAAAAAAAAAAAAAAAAAAAAAAAAAAAAAAAA">
                                      <p:cBhvr>
                                        <p:cTn id="1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06B8C3-C26B-4559-8F97-87D89ACDBBA4}"/>
              </a:ext>
            </a:extLst>
          </p:cNvPr>
          <p:cNvSpPr txBox="1"/>
          <p:nvPr/>
        </p:nvSpPr>
        <p:spPr>
          <a:xfrm>
            <a:off x="2047522" y="2109832"/>
            <a:ext cx="4466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SEE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 TO EYE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322300-9F78-4341-82BF-6B13E627D0B6}"/>
              </a:ext>
            </a:extLst>
          </p:cNvPr>
          <p:cNvSpPr txBox="1"/>
          <p:nvPr/>
        </p:nvSpPr>
        <p:spPr>
          <a:xfrm>
            <a:off x="2052262" y="35195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 POINT THERE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1B841-CA3D-45D4-9E42-09A4DDFFAFFF}"/>
              </a:ext>
            </a:extLst>
          </p:cNvPr>
          <p:cNvSpPr txBox="1"/>
          <p:nvPr/>
        </p:nvSpPr>
        <p:spPr>
          <a:xfrm>
            <a:off x="2073797" y="42088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WAS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GOING TO SAY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037DF-1B31-4E31-96F3-DA9534F02606}"/>
              </a:ext>
            </a:extLst>
          </p:cNvPr>
          <p:cNvSpPr txBox="1"/>
          <p:nvPr/>
        </p:nvSpPr>
        <p:spPr>
          <a:xfrm>
            <a:off x="2073797" y="500533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COULDN’T AGREE MORE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93145-1719-4ECF-8BDF-E29F34ABC1BB}"/>
              </a:ext>
            </a:extLst>
          </p:cNvPr>
          <p:cNvSpPr txBox="1"/>
          <p:nvPr/>
        </p:nvSpPr>
        <p:spPr>
          <a:xfrm>
            <a:off x="2073797" y="5801785"/>
            <a:ext cx="2881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ABSOLUTELY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2E036-5EEB-47F3-AD39-B0F0A52F2E0C}"/>
              </a:ext>
            </a:extLst>
          </p:cNvPr>
          <p:cNvSpPr txBox="1"/>
          <p:nvPr/>
        </p:nvSpPr>
        <p:spPr>
          <a:xfrm>
            <a:off x="2047522" y="280154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THAT’S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EXACTLY HOW I FEEL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6A4C8D-88DE-4EA7-90A6-EED610CF71F9}"/>
              </a:ext>
            </a:extLst>
          </p:cNvPr>
          <p:cNvSpPr txBox="1"/>
          <p:nvPr/>
        </p:nvSpPr>
        <p:spPr>
          <a:xfrm>
            <a:off x="3948215" y="1171148"/>
            <a:ext cx="2347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E0DE0A-8276-4DE6-B206-CCAF3B84F6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8347" y="1953800"/>
            <a:ext cx="437801" cy="58192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56F8E70-9E21-4CE5-9E62-BE8F1BA0FC17}"/>
              </a:ext>
            </a:extLst>
          </p:cNvPr>
          <p:cNvSpPr/>
          <p:nvPr/>
        </p:nvSpPr>
        <p:spPr>
          <a:xfrm>
            <a:off x="7487833" y="1276533"/>
            <a:ext cx="2656645" cy="958780"/>
          </a:xfrm>
          <a:prstGeom prst="wedgeEllipseCallout">
            <a:avLst>
              <a:gd name="adj1" fmla="val -85599"/>
              <a:gd name="adj2" fmla="val 673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POSITIVE YES 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5456C1-94DA-459E-BF83-EE82CE2CAA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8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75595" y="2575819"/>
            <a:ext cx="487363" cy="487363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78804F2-879B-4767-B8E4-5D60540599E6}"/>
              </a:ext>
            </a:extLst>
          </p:cNvPr>
          <p:cNvSpPr/>
          <p:nvPr/>
        </p:nvSpPr>
        <p:spPr>
          <a:xfrm>
            <a:off x="7994797" y="2265012"/>
            <a:ext cx="2967963" cy="958780"/>
          </a:xfrm>
          <a:prstGeom prst="wedgeEllipseCallout">
            <a:avLst>
              <a:gd name="adj1" fmla="val -71752"/>
              <a:gd name="adj2" fmla="val 37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AGREEMENT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3167F6-C3AB-4A90-9E2E-B97BAB95FD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5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07250" y="3460508"/>
            <a:ext cx="487363" cy="487363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477E6961-9FF6-4841-8ECA-E00552FD22A8}"/>
              </a:ext>
            </a:extLst>
          </p:cNvPr>
          <p:cNvSpPr/>
          <p:nvPr/>
        </p:nvSpPr>
        <p:spPr>
          <a:xfrm>
            <a:off x="7765378" y="3301138"/>
            <a:ext cx="2967963" cy="884608"/>
          </a:xfrm>
          <a:prstGeom prst="wedgeEllipseCallout">
            <a:avLst>
              <a:gd name="adj1" fmla="val -72481"/>
              <a:gd name="adj2" fmla="val 105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MAYBE AGREEMENT</a:t>
            </a:r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29405B-21D6-420D-AB4C-6982BF63EA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356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797" y="4240633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219D59-F9BC-4C96-82D8-90BD765C13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4140" y="4821299"/>
            <a:ext cx="3828620" cy="865707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EBBC72A8-9C7B-4DCD-AB31-1FB4A9907E2E}"/>
              </a:ext>
            </a:extLst>
          </p:cNvPr>
          <p:cNvSpPr/>
          <p:nvPr/>
        </p:nvSpPr>
        <p:spPr>
          <a:xfrm>
            <a:off x="5152255" y="5703282"/>
            <a:ext cx="2881745" cy="865707"/>
          </a:xfrm>
          <a:prstGeom prst="wedgeEllipseCallout">
            <a:avLst>
              <a:gd name="adj1" fmla="val -67075"/>
              <a:gd name="adj2" fmla="val 1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AGREEMENT</a:t>
            </a:r>
          </a:p>
        </p:txBody>
      </p:sp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9C2610-D71F-4BEC-9253-48E0E8E182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8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7216" y="4766790"/>
            <a:ext cx="487363" cy="487363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546AB7-A755-4F15-8A35-CCCA2F5FE1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426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2473" y="5828943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8E2F91-E748-490B-AFD2-62DBDE92B5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1046" y="369172"/>
            <a:ext cx="234716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2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3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5122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2439" showWhenStopped="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68293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68293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59756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21" grpId="0" animBg="1"/>
      <p:bldP spid="2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3EF9D4-73EE-4F91-B529-C5928358C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076" y="571373"/>
            <a:ext cx="4120326" cy="4120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43D5E2-04D1-44A0-AD25-B69401C74B12}"/>
              </a:ext>
            </a:extLst>
          </p:cNvPr>
          <p:cNvSpPr txBox="1"/>
          <p:nvPr/>
        </p:nvSpPr>
        <p:spPr>
          <a:xfrm>
            <a:off x="1388127" y="4444418"/>
            <a:ext cx="9415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LISTEN TO THE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FALLING 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MELODY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88924-F0FE-4607-B629-49FDBDA16487}"/>
              </a:ext>
            </a:extLst>
          </p:cNvPr>
          <p:cNvSpPr txBox="1"/>
          <p:nvPr/>
        </p:nvSpPr>
        <p:spPr>
          <a:xfrm>
            <a:off x="4931250" y="571373"/>
            <a:ext cx="2904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DISAGREEMENT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7BBD4-2937-4C6D-9106-51C7D0B68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197" y="772714"/>
            <a:ext cx="4471802" cy="3470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5D1700-08FB-4BC7-9BFA-1D791EC1C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962421">
            <a:off x="2699561" y="677292"/>
            <a:ext cx="1392820" cy="278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0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3.125E-6 0.00023 C 0.01198 0.01875 0.00299 0.00556 0.00911 0.01343 C 0.01315 0.01875 0.0108 0.01667 0.01445 0.01898 C 0.01523 0.01991 0.01601 0.0206 0.01679 0.02176 C 0.01731 0.02245 0.01771 0.02384 0.01836 0.02431 C 0.01979 0.02569 0.02291 0.02708 0.02291 0.02731 C 0.02526 0.03125 0.0263 0.0338 0.02981 0.03657 C 0.04036 0.04537 0.03333 0.03681 0.03971 0.04352 C 0.04049 0.04421 0.04127 0.04537 0.04205 0.04606 C 0.04297 0.04722 0.04414 0.04792 0.04505 0.04884 C 0.05065 0.05463 0.0431 0.04907 0.05351 0.05694 C 0.05494 0.0581 0.05664 0.05856 0.05807 0.05972 C 0.0595 0.06088 0.06237 0.06551 0.06341 0.06667 C 0.06471 0.06782 0.06601 0.06829 0.06731 0.06921 C 0.06966 0.07268 0.07304 0.07778 0.07565 0.08009 C 0.0776 0.08194 0.07994 0.08241 0.08177 0.08426 C 0.08424 0.08657 0.08633 0.08981 0.08867 0.09236 C 0.09023 0.09398 0.09179 0.09491 0.09336 0.09653 C 0.09388 0.09722 0.09427 0.09861 0.09479 0.09931 C 0.09674 0.10139 0.09817 0.10208 0.10026 0.10324 C 0.10117 0.10463 0.10208 0.10625 0.10325 0.10741 C 0.10468 0.10856 0.10781 0.11018 0.10781 0.11042 C 0.10885 0.11157 0.10989 0.11273 0.11093 0.11412 C 0.11146 0.11505 0.11185 0.11597 0.1125 0.1169 C 0.11393 0.11921 0.11666 0.12315 0.11862 0.125 C 0.12968 0.13634 0.11536 0.12153 0.12396 0.12917 C 0.12526 0.13032 0.12643 0.13194 0.12773 0.13333 C 0.12877 0.13426 0.12994 0.13472 0.13086 0.13588 C 0.13229 0.13796 0.13307 0.14097 0.13463 0.14282 C 0.14036 0.14954 0.13333 0.14074 0.13919 0.14954 C 0.14544 0.1588 0.13593 0.14236 0.14609 0.15625 C 0.14817 0.15903 0.14922 0.16389 0.15143 0.16597 C 0.15325 0.16736 0.15534 0.16898 0.15677 0.1713 C 0.15794 0.17292 0.15885 0.175 0.15989 0.17685 C 0.16393 0.1831 0.16263 0.18079 0.16601 0.18495 C 0.17005 0.19005 0.16771 0.18819 0.17135 0.19028 C 0.17187 0.1912 0.17252 0.1919 0.17291 0.19306 C 0.17474 0.19838 0.17239 0.19606 0.17526 0.2 C 0.17669 0.20185 0.17825 0.20347 0.17981 0.20532 L 0.18203 0.2081 C 0.18281 0.20903 0.18372 0.20972 0.18437 0.21088 C 0.18489 0.21181 0.18541 0.21273 0.18593 0.21343 C 0.18659 0.21458 0.1875 0.21505 0.18815 0.2162 C 0.18906 0.21782 0.18971 0.21991 0.19049 0.22176 C 0.19427 0.22917 0.1944 0.22893 0.19817 0.23403 C 0.19935 0.24259 0.19791 0.23704 0.20195 0.24352 C 0.20651 0.25046 0.20325 0.24792 0.20729 0.25023 C 0.20807 0.25116 0.20885 0.25208 0.20963 0.25301 C 0.21067 0.25393 0.21172 0.25463 0.21276 0.25579 C 0.21367 0.25671 0.21758 0.26157 0.2181 0.2625 C 0.21875 0.26366 0.21914 0.26528 0.21953 0.26667 C 0.21979 0.26875 0.21966 0.27153 0.22031 0.27338 C 0.22122 0.27569 0.22291 0.27708 0.22422 0.27893 C 0.22487 0.27986 0.22578 0.28056 0.22643 0.28148 C 0.22708 0.28241 0.22747 0.28333 0.22799 0.28426 C 0.22903 0.28565 0.23008 0.28704 0.23112 0.28843 C 0.23164 0.28981 0.2319 0.2912 0.23255 0.29236 C 0.2332 0.29352 0.23411 0.29444 0.23489 0.29514 C 0.23841 0.29884 0.2388 0.29838 0.24336 0.30069 C 0.24414 0.30185 0.24466 0.3037 0.24557 0.30463 C 0.24635 0.30556 0.25052 0.30718 0.25091 0.30741 C 0.25221 0.3081 0.25351 0.30926 0.25481 0.31018 C 0.25586 0.31065 0.2569 0.31088 0.25781 0.31157 C 0.25859 0.31181 0.25937 0.3125 0.26015 0.31273 C 0.26172 0.31343 0.26328 0.31366 0.26471 0.31412 C 0.27383 0.31736 0.2595 0.31343 0.27317 0.3169 C 0.28502 0.32407 0.27278 0.31713 0.30534 0.31968 C 0.30768 0.31991 0.31198 0.32153 0.31445 0.32245 C 0.31692 0.32523 0.31718 0.32616 0.32057 0.32639 C 0.33515 0.32731 0.34974 0.32731 0.36419 0.32778 L 0.37955 0.32917 L 0.39258 0.33056 C 0.41927 0.33241 0.43984 0.33241 0.46836 0.33333 C 0.47422 0.3338 0.48008 0.33403 0.48593 0.33472 C 0.48958 0.33495 0.49192 0.33565 0.49518 0.33727 C 0.49583 0.33773 0.49674 0.33796 0.49739 0.33866 C 0.50455 0.34514 0.49336 0.33681 0.50273 0.34676 C 0.50521 0.34954 0.50716 0.35162 0.50963 0.3537 C 0.51041 0.35417 0.51119 0.35463 0.51198 0.35509 C 0.5151 0.36042 0.51159 0.35532 0.51653 0.35903 C 0.51744 0.35972 0.51797 0.36111 0.51888 0.36181 C 0.52291 0.36481 0.52682 0.36806 0.53112 0.36991 C 0.53216 0.37037 0.5332 0.3706 0.53411 0.3713 C 0.5358 0.37245 0.53724 0.37431 0.5388 0.37546 C 0.5401 0.37662 0.54271 0.37755 0.54414 0.37824 C 0.54492 0.37917 0.54557 0.38032 0.54635 0.38079 C 0.55013 0.38287 0.55468 0.38356 0.55859 0.38495 C 0.56823 0.38843 0.55416 0.38403 0.56549 0.38773 L 0.57474 0.39051 C 0.58867 0.39861 0.57057 0.38727 0.58307 0.39722 C 0.58411 0.39792 0.58515 0.39792 0.58619 0.39861 C 0.58828 0.39977 0.59023 0.40162 0.59231 0.40255 C 0.59362 0.40324 0.59492 0.40347 0.59609 0.40393 C 0.6026 0.40648 0.59531 0.4044 0.60534 0.40671 C 0.6082 0.40995 0.6108 0.41366 0.6138 0.4162 C 0.61471 0.41713 0.61588 0.41782 0.61679 0.41898 C 0.61784 0.42014 0.61888 0.42176 0.61992 0.42315 C 0.62135 0.425 0.62317 0.42616 0.62448 0.42847 C 0.62604 0.43125 0.62786 0.43356 0.62903 0.43657 C 0.63008 0.43935 0.6306 0.44282 0.63216 0.44491 C 0.63606 0.45 0.63424 0.44722 0.6375 0.45301 C 0.63802 0.45486 0.63828 0.45671 0.63906 0.45833 C 0.63958 0.45995 0.64075 0.46088 0.64127 0.4625 C 0.64179 0.46412 0.64166 0.4662 0.64205 0.46806 C 0.64244 0.46944 0.6431 0.4706 0.64362 0.47199 C 0.64388 0.47338 0.64388 0.475 0.6444 0.47616 C 0.6457 0.47963 0.64713 0.48056 0.64896 0.48287 C 0.65 0.48426 0.65091 0.48588 0.65208 0.48704 C 0.65299 0.48796 0.65664 0.48935 0.65742 0.48981 C 0.66718 0.49491 0.65664 0.48958 0.66653 0.49653 C 0.66888 0.49815 0.67383 0.49884 0.67578 0.49931 C 0.67734 0.49954 0.67877 0.5 0.68034 0.50069 C 0.68138 0.50093 0.68242 0.50162 0.68333 0.50208 C 0.68463 0.50255 0.68593 0.50278 0.68724 0.50324 C 0.68802 0.5037 0.6888 0.5044 0.68958 0.50463 C 0.69153 0.50579 0.6957 0.50741 0.6957 0.50764 C 0.70768 0.52176 0.68919 0.50023 0.70026 0.51157 C 0.7013 0.51273 0.70221 0.51435 0.70325 0.51551 C 0.70403 0.51643 0.70494 0.51736 0.7056 0.51829 C 0.70638 0.51944 0.70703 0.52106 0.70794 0.52245 C 0.70885 0.52384 0.70989 0.52523 0.71093 0.52639 C 0.71172 0.52708 0.71263 0.52801 0.71328 0.52917 C 0.71562 0.5331 0.71784 0.53727 0.72018 0.54143 C 0.72187 0.54468 0.72356 0.54815 0.72552 0.55093 C 0.73177 0.55995 0.7345 0.5625 0.73932 0.57407 C 0.74023 0.57662 0.74062 0.57963 0.74153 0.58218 C 0.74323 0.58657 0.74544 0.59005 0.74687 0.59444 C 0.75586 0.62083 0.74661 0.59491 0.75911 0.62569 C 0.76133 0.63102 0.76302 0.63704 0.76523 0.64213 C 0.76758 0.64745 0.77057 0.65185 0.77291 0.65718 C 0.77565 0.66273 0.77812 0.66875 0.7806 0.67477 C 0.78164 0.67731 0.78255 0.68032 0.78372 0.68287 C 0.7845 0.68495 0.7858 0.68634 0.78672 0.68843 C 0.78841 0.69236 0.78971 0.69676 0.79127 0.70069 C 0.79244 0.70347 0.79388 0.70602 0.79518 0.7088 C 0.79726 0.71343 0.79896 0.71829 0.8013 0.72245 C 0.80325 0.72593 0.8056 0.72917 0.80742 0.73333 C 0.80924 0.7375 0.81054 0.74236 0.81198 0.74699 C 0.81289 0.74977 0.81432 0.75625 0.81575 0.75926 C 0.83086 0.78889 0.81575 0.75926 0.82343 0.7713 C 0.83008 0.78171 0.82526 0.7787 0.83268 0.78102 C 0.83789 0.78565 0.83385 0.78102 0.83802 0.78912 C 0.83971 0.79236 0.84336 0.79861 0.84336 0.79884 C 0.84362 0.8 0.84349 0.80162 0.84414 0.80278 C 0.84466 0.8037 0.84648 0.80417 0.84648 0.8044 " pathEditMode="relative" rAng="0" ptsTypes="AAAAAAAAAAAAAAAAAAAAAAAAAAAAAAAAAAAAAAAAAAAAAAAAAAAAAAAAAAAAAAAAAAAAAAAAAAAAAAAAAAAAAAAAAAAAAAAAAAAAAAAAAAAAAAAAAAAAAAAAAAAAAAAAAAAAAAAAAAAAAAAAAA">
                                      <p:cBhvr>
                                        <p:cTn id="1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18" y="4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266872-8A3E-4B4D-B9F4-11464C03BD79}"/>
              </a:ext>
            </a:extLst>
          </p:cNvPr>
          <p:cNvSpPr txBox="1"/>
          <p:nvPr/>
        </p:nvSpPr>
        <p:spPr>
          <a:xfrm>
            <a:off x="3271816" y="1194333"/>
            <a:ext cx="5316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DON’T SEE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 TO EYE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53189-B0BC-47E7-8AB2-35C08DC513D1}"/>
              </a:ext>
            </a:extLst>
          </p:cNvPr>
          <p:cNvSpPr txBox="1"/>
          <p:nvPr/>
        </p:nvSpPr>
        <p:spPr>
          <a:xfrm>
            <a:off x="3271816" y="26397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TEND TO DISAGREE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YOU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1B3448-D2EF-4A48-8A19-F3CC038E3E4E}"/>
              </a:ext>
            </a:extLst>
          </p:cNvPr>
          <p:cNvSpPr txBox="1"/>
          <p:nvPr/>
        </p:nvSpPr>
        <p:spPr>
          <a:xfrm>
            <a:off x="3271815" y="3443297"/>
            <a:ext cx="8186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AFRAID I HAVE TO DISAGREE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YOU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8B4F5C-76F6-437D-ADDA-38F3E227F402}"/>
              </a:ext>
            </a:extLst>
          </p:cNvPr>
          <p:cNvSpPr txBox="1"/>
          <p:nvPr/>
        </p:nvSpPr>
        <p:spPr>
          <a:xfrm>
            <a:off x="3159848" y="5061894"/>
            <a:ext cx="3380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BEG TO DIFFER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63A723-B49F-47A2-9845-ED9E73AF97EF}"/>
              </a:ext>
            </a:extLst>
          </p:cNvPr>
          <p:cNvSpPr txBox="1"/>
          <p:nvPr/>
        </p:nvSpPr>
        <p:spPr>
          <a:xfrm>
            <a:off x="3271816" y="19170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YOUR POINT BUT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ADFB49-A29B-4155-BD5E-4A2F840C4E85}"/>
              </a:ext>
            </a:extLst>
          </p:cNvPr>
          <p:cNvSpPr txBox="1"/>
          <p:nvPr/>
        </p:nvSpPr>
        <p:spPr>
          <a:xfrm>
            <a:off x="4931250" y="571373"/>
            <a:ext cx="2904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DISAGREEMENT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336A7-8A37-4F99-9051-25278F3932C3}"/>
              </a:ext>
            </a:extLst>
          </p:cNvPr>
          <p:cNvSpPr txBox="1"/>
          <p:nvPr/>
        </p:nvSpPr>
        <p:spPr>
          <a:xfrm>
            <a:off x="3271815" y="4246861"/>
            <a:ext cx="7094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AFRAID I CAN’T SEE IT THAT WAY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A331D-7E1E-46CE-869C-A62029F35FE7}"/>
              </a:ext>
            </a:extLst>
          </p:cNvPr>
          <p:cNvSpPr txBox="1"/>
          <p:nvPr/>
        </p:nvSpPr>
        <p:spPr>
          <a:xfrm>
            <a:off x="3159847" y="5860963"/>
            <a:ext cx="7532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THAT’S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NOT ALWAYS THE CASE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1BD04AA-E3ED-44B6-919D-13317D775C05}"/>
              </a:ext>
            </a:extLst>
          </p:cNvPr>
          <p:cNvSpPr/>
          <p:nvPr/>
        </p:nvSpPr>
        <p:spPr>
          <a:xfrm>
            <a:off x="861665" y="1116216"/>
            <a:ext cx="1950098" cy="839755"/>
          </a:xfrm>
          <a:prstGeom prst="wedgeEllipseCallout">
            <a:avLst>
              <a:gd name="adj1" fmla="val 74479"/>
              <a:gd name="adj2" fmla="val 14469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OPINION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AE0BB-A8EA-4B93-9789-B6C5BC4A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429" y="425362"/>
            <a:ext cx="3473472" cy="2689414"/>
          </a:xfrm>
          <a:prstGeom prst="rect">
            <a:avLst/>
          </a:prstGeom>
          <a:effectLst/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258E9B9-0739-4D23-92ED-216075F81CF4}"/>
              </a:ext>
            </a:extLst>
          </p:cNvPr>
          <p:cNvSpPr/>
          <p:nvPr/>
        </p:nvSpPr>
        <p:spPr>
          <a:xfrm>
            <a:off x="874086" y="2200365"/>
            <a:ext cx="1950098" cy="839755"/>
          </a:xfrm>
          <a:prstGeom prst="wedgeEllipseCallout">
            <a:avLst>
              <a:gd name="adj1" fmla="val 68544"/>
              <a:gd name="adj2" fmla="val 31010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OPINION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0D2232C0-44AF-4919-9467-8F5E7261AB8C}"/>
              </a:ext>
            </a:extLst>
          </p:cNvPr>
          <p:cNvSpPr/>
          <p:nvPr/>
        </p:nvSpPr>
        <p:spPr>
          <a:xfrm>
            <a:off x="874086" y="3168012"/>
            <a:ext cx="1950098" cy="839755"/>
          </a:xfrm>
          <a:prstGeom prst="wedgeEllipseCallout">
            <a:avLst>
              <a:gd name="adj1" fmla="val 65576"/>
              <a:gd name="adj2" fmla="val 28253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OPINION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FB8225A-1224-4661-8FEB-50DBA625F774}"/>
              </a:ext>
            </a:extLst>
          </p:cNvPr>
          <p:cNvSpPr/>
          <p:nvPr/>
        </p:nvSpPr>
        <p:spPr>
          <a:xfrm>
            <a:off x="874086" y="4313343"/>
            <a:ext cx="1950098" cy="839755"/>
          </a:xfrm>
          <a:prstGeom prst="wedgeEllipseCallout">
            <a:avLst>
              <a:gd name="adj1" fmla="val 71511"/>
              <a:gd name="adj2" fmla="val -18611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OPINION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EB09066E-2E79-4998-9823-C8DAA0B1822C}"/>
              </a:ext>
            </a:extLst>
          </p:cNvPr>
          <p:cNvSpPr/>
          <p:nvPr/>
        </p:nvSpPr>
        <p:spPr>
          <a:xfrm>
            <a:off x="7143706" y="4924495"/>
            <a:ext cx="1950098" cy="839755"/>
          </a:xfrm>
          <a:prstGeom prst="wedgeEllipseCallout">
            <a:avLst>
              <a:gd name="adj1" fmla="val -73907"/>
              <a:gd name="adj2" fmla="val 686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OPINION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49FE01D-2267-446D-8652-5F29361DDBFB}"/>
              </a:ext>
            </a:extLst>
          </p:cNvPr>
          <p:cNvSpPr/>
          <p:nvPr/>
        </p:nvSpPr>
        <p:spPr>
          <a:xfrm>
            <a:off x="861665" y="5764250"/>
            <a:ext cx="1950098" cy="839755"/>
          </a:xfrm>
          <a:prstGeom prst="wedgeEllipseCallout">
            <a:avLst>
              <a:gd name="adj1" fmla="val 72698"/>
              <a:gd name="adj2" fmla="val 7578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OPINION</a:t>
            </a:r>
          </a:p>
        </p:txBody>
      </p:sp>
    </p:spTree>
    <p:extLst>
      <p:ext uri="{BB962C8B-B14F-4D97-AF65-F5344CB8AC3E}">
        <p14:creationId xmlns:p14="http://schemas.microsoft.com/office/powerpoint/2010/main" val="11643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53D49F-401C-4677-B2AA-72DA8CE17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547001">
            <a:off x="4645591" y="2472718"/>
            <a:ext cx="1396105" cy="2786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996089-C20F-43D0-95A7-7DAB3CAB8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72175">
            <a:off x="6555415" y="2217030"/>
            <a:ext cx="1396105" cy="2786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73A118-DA98-4AA6-9D7E-5792CB450195}"/>
              </a:ext>
            </a:extLst>
          </p:cNvPr>
          <p:cNvSpPr txBox="1"/>
          <p:nvPr/>
        </p:nvSpPr>
        <p:spPr>
          <a:xfrm>
            <a:off x="875817" y="637736"/>
            <a:ext cx="10440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LISTEN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RISING</a:t>
            </a:r>
            <a:r>
              <a:rPr kumimoji="0" lang="en-GB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FALLING</a:t>
            </a:r>
            <a:r>
              <a:rPr kumimoji="0" lang="en-GB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MELODIES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56FA8-BB14-4305-AEB0-EAB225133AC2}"/>
              </a:ext>
            </a:extLst>
          </p:cNvPr>
          <p:cNvSpPr txBox="1"/>
          <p:nvPr/>
        </p:nvSpPr>
        <p:spPr>
          <a:xfrm>
            <a:off x="875817" y="5524154"/>
            <a:ext cx="10440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AGREEMENT</a:t>
            </a:r>
            <a:r>
              <a:rPr kumimoji="0" lang="en-GB" sz="4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DISAGREEMENT</a:t>
            </a:r>
          </a:p>
        </p:txBody>
      </p:sp>
    </p:spTree>
    <p:extLst>
      <p:ext uri="{BB962C8B-B14F-4D97-AF65-F5344CB8AC3E}">
        <p14:creationId xmlns:p14="http://schemas.microsoft.com/office/powerpoint/2010/main" val="397568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E76618-AD78-43EC-ABF9-A3779DAC028A}"/>
              </a:ext>
            </a:extLst>
          </p:cNvPr>
          <p:cNvSpPr txBox="1"/>
          <p:nvPr/>
        </p:nvSpPr>
        <p:spPr>
          <a:xfrm>
            <a:off x="3523862" y="321802"/>
            <a:ext cx="2428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AGREEING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89FBD-F3C3-4BB6-B4C4-8B2DFC5DD1DD}"/>
              </a:ext>
            </a:extLst>
          </p:cNvPr>
          <p:cNvSpPr txBox="1"/>
          <p:nvPr/>
        </p:nvSpPr>
        <p:spPr>
          <a:xfrm>
            <a:off x="6239846" y="321802"/>
            <a:ext cx="31000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DISAGREEING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28E35-D5ED-412C-9625-59A6B67C3723}"/>
              </a:ext>
            </a:extLst>
          </p:cNvPr>
          <p:cNvSpPr txBox="1"/>
          <p:nvPr/>
        </p:nvSpPr>
        <p:spPr>
          <a:xfrm>
            <a:off x="1834438" y="1466473"/>
            <a:ext cx="6712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really like that crazy friend of yours. He's so funny. Why don't you go out with him?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E653FE-FE61-42BF-91F6-01A16B3CE6C1}"/>
              </a:ext>
            </a:extLst>
          </p:cNvPr>
          <p:cNvSpPr txBox="1"/>
          <p:nvPr/>
        </p:nvSpPr>
        <p:spPr>
          <a:xfrm>
            <a:off x="1834438" y="2328878"/>
            <a:ext cx="9995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Certainly not!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wouldn't go out with him if he was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last guy on earth.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178DEA-FD93-4276-91C8-4DC6CD56A8CE}"/>
              </a:ext>
            </a:extLst>
          </p:cNvPr>
          <p:cNvSpPr txBox="1"/>
          <p:nvPr/>
        </p:nvSpPr>
        <p:spPr>
          <a:xfrm>
            <a:off x="1834438" y="3236767"/>
            <a:ext cx="96146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don't agree.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fact, we were going to come and see you tomorrow.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DD08CD-EC6E-4948-8C25-E49F32C7A1F9}"/>
              </a:ext>
            </a:extLst>
          </p:cNvPr>
          <p:cNvSpPr txBox="1"/>
          <p:nvPr/>
        </p:nvSpPr>
        <p:spPr>
          <a:xfrm>
            <a:off x="1834438" y="3898486"/>
            <a:ext cx="79953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It's out of the question.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shan't even open the door.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4442ED-EE5C-499D-9A74-E47541A5829C}"/>
              </a:ext>
            </a:extLst>
          </p:cNvPr>
          <p:cNvSpPr txBox="1"/>
          <p:nvPr/>
        </p:nvSpPr>
        <p:spPr>
          <a:xfrm>
            <a:off x="1837257" y="4644855"/>
            <a:ext cx="8894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know you like him really. You should go out with him, at least once.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807D0D-A1B2-46E4-AA02-4C688F4904C9}"/>
              </a:ext>
            </a:extLst>
          </p:cNvPr>
          <p:cNvSpPr txBox="1"/>
          <p:nvPr/>
        </p:nvSpPr>
        <p:spPr>
          <a:xfrm>
            <a:off x="1865832" y="5268114"/>
            <a:ext cx="8676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way!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like him so much why don't you go out with him.</a:t>
            </a:r>
          </a:p>
        </p:txBody>
      </p:sp>
    </p:spTree>
    <p:extLst>
      <p:ext uri="{BB962C8B-B14F-4D97-AF65-F5344CB8AC3E}">
        <p14:creationId xmlns:p14="http://schemas.microsoft.com/office/powerpoint/2010/main" val="2036730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2957" y="3205572"/>
            <a:ext cx="8735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NOTICE THIS...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51835" y="1352760"/>
            <a:ext cx="6260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WATCHING AND 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9037315" y="309392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2383745" y="4818522"/>
            <a:ext cx="1264968" cy="13121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LISTEN WATCH">
            <a:hlinkClick r:id="" action="ppaction://media"/>
            <a:extLst>
              <a:ext uri="{FF2B5EF4-FFF2-40B4-BE49-F238E27FC236}">
                <a16:creationId xmlns:a16="http://schemas.microsoft.com/office/drawing/2014/main" id="{65ACDFAB-DFC8-4B4C-B989-45CDB26EF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81910" y="2698862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4935B-4239-4333-A63F-5DF99A38F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0996">
            <a:off x="4042867" y="4096273"/>
            <a:ext cx="5950212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0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2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20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/>
      <p:bldP spid="45" grpId="0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 O P T Agree Disagree Mainbody Mm Vid">
            <a:hlinkClick r:id="" action="ppaction://media"/>
            <a:extLst>
              <a:ext uri="{FF2B5EF4-FFF2-40B4-BE49-F238E27FC236}">
                <a16:creationId xmlns:a16="http://schemas.microsoft.com/office/drawing/2014/main" id="{BAB6445F-C9D7-42EE-9725-4C222829A2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8"/>
                </p14:media>
              </p:ext>
            </p:extLst>
          </p:nvPr>
        </p:nvPicPr>
        <p:blipFill>
          <a:blip r:embed="rId4">
            <a:lum bright="-4000" contrast="14000"/>
          </a:blip>
          <a:stretch>
            <a:fillRect/>
          </a:stretch>
        </p:blipFill>
        <p:spPr>
          <a:xfrm>
            <a:off x="1632630" y="823437"/>
            <a:ext cx="9378270" cy="527527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7851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853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06B8C3-C26B-4559-8F97-87D89ACDBBA4}"/>
              </a:ext>
            </a:extLst>
          </p:cNvPr>
          <p:cNvSpPr txBox="1"/>
          <p:nvPr/>
        </p:nvSpPr>
        <p:spPr>
          <a:xfrm>
            <a:off x="1981200" y="1811879"/>
            <a:ext cx="4466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WE CAN SEE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EYE TO EYE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322300-9F78-4341-82BF-6B13E627D0B6}"/>
              </a:ext>
            </a:extLst>
          </p:cNvPr>
          <p:cNvSpPr txBox="1"/>
          <p:nvPr/>
        </p:nvSpPr>
        <p:spPr>
          <a:xfrm>
            <a:off x="1981200" y="327277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YOU</a:t>
            </a:r>
            <a:r>
              <a:rPr lang="en-GB" sz="2400" b="1" dirty="0"/>
              <a:t>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HAVE A POINT THERE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1B841-CA3D-45D4-9E42-09A4DDFFAFFF}"/>
              </a:ext>
            </a:extLst>
          </p:cNvPr>
          <p:cNvSpPr txBox="1"/>
          <p:nvPr/>
        </p:nvSpPr>
        <p:spPr>
          <a:xfrm>
            <a:off x="1981200" y="402830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I WAS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JUST GOING TO SAY </a:t>
            </a:r>
            <a:r>
              <a:rPr lang="en-GB" sz="3200" b="1" dirty="0"/>
              <a:t>THAT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037DF-1B31-4E31-96F3-DA9534F02606}"/>
              </a:ext>
            </a:extLst>
          </p:cNvPr>
          <p:cNvSpPr txBox="1"/>
          <p:nvPr/>
        </p:nvSpPr>
        <p:spPr>
          <a:xfrm>
            <a:off x="1981200" y="489302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I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COULDN’T AGREE MORE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93145-1719-4ECF-8BDF-E29F34ABC1BB}"/>
              </a:ext>
            </a:extLst>
          </p:cNvPr>
          <p:cNvSpPr txBox="1"/>
          <p:nvPr/>
        </p:nvSpPr>
        <p:spPr>
          <a:xfrm>
            <a:off x="1981200" y="5696589"/>
            <a:ext cx="2881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ABSOLUTELY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2E036-5EEB-47F3-AD39-B0F0A52F2E0C}"/>
              </a:ext>
            </a:extLst>
          </p:cNvPr>
          <p:cNvSpPr txBox="1"/>
          <p:nvPr/>
        </p:nvSpPr>
        <p:spPr>
          <a:xfrm>
            <a:off x="1981200" y="244224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THAT’S</a:t>
            </a:r>
            <a:r>
              <a:rPr lang="en-GB" sz="2400" b="1" dirty="0"/>
              <a:t>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EXACTLY HOW I FEEL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6A4C8D-88DE-4EA7-90A6-EED610CF71F9}"/>
              </a:ext>
            </a:extLst>
          </p:cNvPr>
          <p:cNvSpPr txBox="1"/>
          <p:nvPr/>
        </p:nvSpPr>
        <p:spPr>
          <a:xfrm>
            <a:off x="1981200" y="1246000"/>
            <a:ext cx="3990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AGREEMENT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E0DE0A-8276-4DE6-B206-CCAF3B84F6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45750" y="1845550"/>
            <a:ext cx="437801" cy="58192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56F8E70-9E21-4CE5-9E62-BE8F1BA0FC17}"/>
              </a:ext>
            </a:extLst>
          </p:cNvPr>
          <p:cNvSpPr/>
          <p:nvPr/>
        </p:nvSpPr>
        <p:spPr>
          <a:xfrm>
            <a:off x="7395236" y="1168283"/>
            <a:ext cx="2656645" cy="958780"/>
          </a:xfrm>
          <a:prstGeom prst="wedgeEllipseCallout">
            <a:avLst>
              <a:gd name="adj1" fmla="val -83053"/>
              <a:gd name="adj2" fmla="val 516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A POSITIVE YES 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5456C1-94DA-459E-BF83-EE82CE2CAA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8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99194" y="2458210"/>
            <a:ext cx="487363" cy="487363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78804F2-879B-4767-B8E4-5D60540599E6}"/>
              </a:ext>
            </a:extLst>
          </p:cNvPr>
          <p:cNvSpPr/>
          <p:nvPr/>
        </p:nvSpPr>
        <p:spPr>
          <a:xfrm>
            <a:off x="7902200" y="2156762"/>
            <a:ext cx="2967963" cy="958780"/>
          </a:xfrm>
          <a:prstGeom prst="wedgeEllipseCallout">
            <a:avLst>
              <a:gd name="adj1" fmla="val -71459"/>
              <a:gd name="adj2" fmla="val 107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TOTAL AGREEMENT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3167F6-C3AB-4A90-9E2E-B97BAB95FD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53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4653" y="3352258"/>
            <a:ext cx="487363" cy="487363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477E6961-9FF6-4841-8ECA-E00552FD22A8}"/>
              </a:ext>
            </a:extLst>
          </p:cNvPr>
          <p:cNvSpPr/>
          <p:nvPr/>
        </p:nvSpPr>
        <p:spPr>
          <a:xfrm>
            <a:off x="7672781" y="3192888"/>
            <a:ext cx="2967963" cy="884608"/>
          </a:xfrm>
          <a:prstGeom prst="wedgeEllipseCallout">
            <a:avLst>
              <a:gd name="adj1" fmla="val -71459"/>
              <a:gd name="adj2" fmla="val -3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MAYBE AGREEMENT</a:t>
            </a:r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29405B-21D6-420D-AB4C-6982BF63EA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356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02200" y="4132383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219D59-F9BC-4C96-82D8-90BD765C13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9194" y="4534108"/>
            <a:ext cx="3828620" cy="865707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EBBC72A8-9C7B-4DCD-AB31-1FB4A9907E2E}"/>
              </a:ext>
            </a:extLst>
          </p:cNvPr>
          <p:cNvSpPr/>
          <p:nvPr/>
        </p:nvSpPr>
        <p:spPr>
          <a:xfrm>
            <a:off x="5098097" y="5484985"/>
            <a:ext cx="2967963" cy="958780"/>
          </a:xfrm>
          <a:prstGeom prst="wedgeEllipseCallout">
            <a:avLst>
              <a:gd name="adj1" fmla="val -67372"/>
              <a:gd name="adj2" fmla="val 39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TOTAL AGREEMENT</a:t>
            </a:r>
          </a:p>
        </p:txBody>
      </p:sp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9C2610-D71F-4BEC-9253-48E0E8E182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8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4619" y="4658540"/>
            <a:ext cx="487363" cy="487363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546AB7-A755-4F15-8A35-CCCA2F5FE1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426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9876" y="5720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2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3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5122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2439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68293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68293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59756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 animBg="1"/>
      <p:bldP spid="13" grpId="0" animBg="1"/>
      <p:bldP spid="15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266872-8A3E-4B4D-B9F4-11464C03BD79}"/>
              </a:ext>
            </a:extLst>
          </p:cNvPr>
          <p:cNvSpPr txBox="1"/>
          <p:nvPr/>
        </p:nvSpPr>
        <p:spPr>
          <a:xfrm>
            <a:off x="2646784" y="1136460"/>
            <a:ext cx="5316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WE DON’T SEE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EYE TO EYE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53189-B0BC-47E7-8AB2-35C08DC513D1}"/>
              </a:ext>
            </a:extLst>
          </p:cNvPr>
          <p:cNvSpPr txBox="1"/>
          <p:nvPr/>
        </p:nvSpPr>
        <p:spPr>
          <a:xfrm>
            <a:off x="2646784" y="258186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I</a:t>
            </a:r>
            <a:r>
              <a:rPr lang="en-GB" sz="2400" b="1" dirty="0"/>
              <a:t>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TEND TO DISAGREE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WITH YOU</a:t>
            </a:r>
            <a:endParaRPr lang="en-GB" sz="3600" b="1" dirty="0">
              <a:ln>
                <a:solidFill>
                  <a:sysClr val="windowText" lastClr="000000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1B3448-D2EF-4A48-8A19-F3CC038E3E4E}"/>
              </a:ext>
            </a:extLst>
          </p:cNvPr>
          <p:cNvSpPr txBox="1"/>
          <p:nvPr/>
        </p:nvSpPr>
        <p:spPr>
          <a:xfrm>
            <a:off x="2646783" y="3385424"/>
            <a:ext cx="8186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I’M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AFRAID I HAVE TO DISAGREE </a:t>
            </a:r>
            <a:r>
              <a:rPr lang="en-GB" sz="3200" b="1" dirty="0"/>
              <a:t>WITH YOU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8B4F5C-76F6-437D-ADDA-38F3E227F402}"/>
              </a:ext>
            </a:extLst>
          </p:cNvPr>
          <p:cNvSpPr txBox="1"/>
          <p:nvPr/>
        </p:nvSpPr>
        <p:spPr>
          <a:xfrm>
            <a:off x="2534816" y="5004021"/>
            <a:ext cx="3380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BEG TO DIFFER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63A723-B49F-47A2-9845-ED9E73AF97EF}"/>
              </a:ext>
            </a:extLst>
          </p:cNvPr>
          <p:cNvSpPr txBox="1"/>
          <p:nvPr/>
        </p:nvSpPr>
        <p:spPr>
          <a:xfrm>
            <a:off x="2646784" y="176682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I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TAKE YOUR POINT BUT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ADFB49-A29B-4155-BD5E-4A2F840C4E85}"/>
              </a:ext>
            </a:extLst>
          </p:cNvPr>
          <p:cNvSpPr txBox="1"/>
          <p:nvPr/>
        </p:nvSpPr>
        <p:spPr>
          <a:xfrm>
            <a:off x="2646784" y="570581"/>
            <a:ext cx="3990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DISAGREEMENT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336A7-8A37-4F99-9051-25278F3932C3}"/>
              </a:ext>
            </a:extLst>
          </p:cNvPr>
          <p:cNvSpPr txBox="1"/>
          <p:nvPr/>
        </p:nvSpPr>
        <p:spPr>
          <a:xfrm>
            <a:off x="2646783" y="4188988"/>
            <a:ext cx="7094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I’M 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AFRAID I CAN’T SEE IT THAT WAY</a:t>
            </a:r>
            <a:endParaRPr lang="en-GB" sz="3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A331D-7E1E-46CE-869C-A62029F35FE7}"/>
              </a:ext>
            </a:extLst>
          </p:cNvPr>
          <p:cNvSpPr txBox="1"/>
          <p:nvPr/>
        </p:nvSpPr>
        <p:spPr>
          <a:xfrm>
            <a:off x="2534815" y="5803090"/>
            <a:ext cx="7532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THAT’S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NOT ALWAYS THE CASE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1BD04AA-E3ED-44B6-919D-13317D775C05}"/>
              </a:ext>
            </a:extLst>
          </p:cNvPr>
          <p:cNvSpPr/>
          <p:nvPr/>
        </p:nvSpPr>
        <p:spPr>
          <a:xfrm>
            <a:off x="261257" y="1250302"/>
            <a:ext cx="1950098" cy="839755"/>
          </a:xfrm>
          <a:prstGeom prst="wedgeEllipseCallout">
            <a:avLst>
              <a:gd name="adj1" fmla="val 71511"/>
              <a:gd name="adj2" fmla="val -18611"/>
            </a:avLst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DIFFERENT OPINION</a:t>
            </a:r>
          </a:p>
        </p:txBody>
      </p:sp>
    </p:spTree>
    <p:extLst>
      <p:ext uri="{BB962C8B-B14F-4D97-AF65-F5344CB8AC3E}">
        <p14:creationId xmlns:p14="http://schemas.microsoft.com/office/powerpoint/2010/main" val="95553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47B0E4A-1A0D-401F-8CEE-BEFB2E4ED5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078" r="9870"/>
          <a:stretch/>
        </p:blipFill>
        <p:spPr>
          <a:xfrm>
            <a:off x="2727746" y="2061084"/>
            <a:ext cx="6736508" cy="372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74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575</Words>
  <Application>Microsoft Office PowerPoint</Application>
  <PresentationFormat>Widescreen</PresentationFormat>
  <Paragraphs>128</Paragraphs>
  <Slides>35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44</cp:revision>
  <dcterms:created xsi:type="dcterms:W3CDTF">2020-11-20T20:45:08Z</dcterms:created>
  <dcterms:modified xsi:type="dcterms:W3CDTF">2020-12-09T14:10:05Z</dcterms:modified>
</cp:coreProperties>
</file>