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6F2-28E8-4D01-AA14-D555031F5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44EB-C870-4A12-88E4-C63B7BD5E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4696C-4A77-4038-91B4-548AACA7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CA911-D813-4167-A600-0B41F95E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5FDE1-C22C-43FD-B861-7B313E64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5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B294-983C-4064-88E3-27B66787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AF5AB-9834-4E8B-8BBE-F11B88FAD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62855-AA44-42D7-A4BD-A8A0AF95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079EC-811F-44AB-8504-48D5AD3E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CA2B7-1E68-4896-B727-119BE32B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4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2B9F9-8208-4E08-BC86-A45ABA5A9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0AE06-1FCC-4D6E-84A3-6C24FC07D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41EDA-0139-494E-BBF2-32620C84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B6CBB-0EDA-4461-9F6D-53E511A9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69A9F-06AE-4390-8113-BADFCC8C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475C-3D0C-4521-8142-497634F7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A06E-8C89-41A2-9BF2-FE780C08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4F1A8-1575-4CD4-8E47-F1F810C0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A64-B093-4FB6-86A9-9BBBD5FB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65BE-77E1-4121-B13D-EE2C45CD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4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C2C4-99BE-4718-80DE-2B123FC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EF2F-4269-4DC8-883C-42F7D4BC7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8080-FFBB-4B0C-AC99-93B6D9E4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01276-A1B1-4EC4-881C-DAF88D2D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77E75-1E19-4F44-BFDB-16143284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4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A15D-39E6-4BE7-9888-DF3E9744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5559-EB5C-416F-9F73-EB97C837B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BB1D4-8C33-4717-8C89-307C087D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018C-5A49-45E7-A4D0-CBCF91F1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0002-D8E7-45B4-8521-2AEA156C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6683A-5867-4FB3-B092-D9C8E2C4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7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B88E-29C9-4D01-8BAA-290CD52F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5399-B762-4A66-B13E-4AA204F7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F6F5E-0912-421A-A0A4-6BE834DAC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C7F11-156D-484A-9891-B3C716EFD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5939A-7975-4E10-9018-9A25D6002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8D06-7359-471F-A740-D892FCB5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59425A-01BB-4369-B2CD-EF3BD727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F9711-1CC8-41CF-B47F-5F3DD6EB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5788-879E-441B-AE99-1827ED96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972D5-BC34-43F8-8449-1D189499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346A9-F555-4B29-BD1A-77AD7B9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E2DAA-BB7C-4EFE-A319-104C7F7B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2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15D99-C542-4934-9289-B6F2872B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563D4-0922-4154-981B-A69C8AAF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093B1-BCB6-4538-AC2F-E7D00230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BEEC-C078-40EF-AF16-721BB12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2E00-F821-48D9-B496-A61B8CCC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AFB85-EC70-4145-A481-63756FBFB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35D27-0471-4F42-A2D4-1BB46594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92678-9AD6-4E9D-972E-BBD4EA20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183FC-A112-4CC3-95F7-6470151B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8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AA1E-56FC-4E35-A2D2-41C2375B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28779-10EA-4778-9B2F-D8CD15706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0D84B-8C54-45BB-B38A-F6D8E646C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7F694-6ED1-47D4-9D92-8A89631D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858F-2241-4787-8DAB-9F1CC47D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FFB1D-D0B8-44E1-BEC8-7F39E11C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F2C0E-8E65-40A7-A61F-3858B992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15CD1-0315-42F1-97BE-9C9637BE1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87DFE-9A8D-4175-82DB-A8B34D5C4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6C92-5F3A-45E8-ABA6-2CC1C7B0780F}" type="datetimeFigureOut">
              <a:rPr lang="en-GB" smtClean="0"/>
              <a:t>22/08/2018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FF4E-A4A4-4E8E-B86B-8E318D955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06CB9-B45C-4839-AD11-61702E6C3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516E-4EA8-4B88-9B77-A45E53F2B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2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>
            <a:extLst>
              <a:ext uri="{FF2B5EF4-FFF2-40B4-BE49-F238E27FC236}">
                <a16:creationId xmlns:a16="http://schemas.microsoft.com/office/drawing/2014/main" id="{18426B18-EA96-4707-9418-427C4112EB02}"/>
              </a:ext>
            </a:extLst>
          </p:cNvPr>
          <p:cNvSpPr/>
          <p:nvPr/>
        </p:nvSpPr>
        <p:spPr>
          <a:xfrm rot="654624">
            <a:off x="2012887" y="-23785"/>
            <a:ext cx="3293795" cy="6226957"/>
          </a:xfrm>
          <a:prstGeom prst="moon">
            <a:avLst>
              <a:gd name="adj" fmla="val 32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53F92FC-C51F-4C02-8B2A-909797B91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968" y="1011726"/>
            <a:ext cx="480406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>
            <a:extLst>
              <a:ext uri="{FF2B5EF4-FFF2-40B4-BE49-F238E27FC236}">
                <a16:creationId xmlns:a16="http://schemas.microsoft.com/office/drawing/2014/main" id="{18426B18-EA96-4707-9418-427C4112EB02}"/>
              </a:ext>
            </a:extLst>
          </p:cNvPr>
          <p:cNvSpPr/>
          <p:nvPr/>
        </p:nvSpPr>
        <p:spPr>
          <a:xfrm rot="654624">
            <a:off x="2012887" y="-23785"/>
            <a:ext cx="3293795" cy="6226957"/>
          </a:xfrm>
          <a:prstGeom prst="moon">
            <a:avLst>
              <a:gd name="adj" fmla="val 32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7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2018-08-21T22:09:45Z</dcterms:created>
  <dcterms:modified xsi:type="dcterms:W3CDTF">2018-08-22T19:27:31Z</dcterms:modified>
</cp:coreProperties>
</file>