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1" r:id="rId2"/>
    <p:sldId id="39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46322-6B0E-425E-AEC2-0A90AB835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731075-1B44-4EBD-B33A-AA04CBAB0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EE0E3-CCF5-4D14-B85D-32DEF508B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9A91-0BA7-40C9-8540-E3F4E67B6562}" type="datetimeFigureOut">
              <a:rPr lang="en-GB" smtClean="0"/>
              <a:t>29/06/2019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1AB5B-0727-4D9B-AE52-CCD49EF0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7D57F-723B-491A-97BE-CC85B9AF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C066E-AC55-4C40-A913-E9A923576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0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8FA2D-9414-4318-B0B3-4E526CA04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C723C-6F1B-4FFF-952E-F31AE8CD4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876C5-2060-471E-9266-F67771E0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9A91-0BA7-40C9-8540-E3F4E67B6562}" type="datetimeFigureOut">
              <a:rPr lang="en-GB" smtClean="0"/>
              <a:t>29/06/2019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3E9C-43B1-4E5F-ACF4-7A04A28F1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B7CE6-D520-42B6-B71C-99210CACE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C066E-AC55-4C40-A913-E9A923576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106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05E88-B93E-4DC8-8C91-8C5ECE2F57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BF209-C585-46E7-A591-2F1BD0184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896B0-0A34-48FA-B14E-E0B81299E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9A91-0BA7-40C9-8540-E3F4E67B6562}" type="datetimeFigureOut">
              <a:rPr lang="en-GB" smtClean="0"/>
              <a:t>29/06/2019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27CF3-48F2-4D04-B832-D8BD9AE2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A9D2F-A821-4AC9-8425-05403922A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C066E-AC55-4C40-A913-E9A923576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2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C2BC5-E595-4F5A-9E02-AACFCBDA7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2C71E-E7B2-4775-9B56-212319904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42210-E24A-444D-93A9-3E32B756A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9A91-0BA7-40C9-8540-E3F4E67B6562}" type="datetimeFigureOut">
              <a:rPr lang="en-GB" smtClean="0"/>
              <a:t>29/06/2019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08BA3-4604-4C47-8B9A-CBA5A1CA1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83D7B-3001-4DBC-B2C8-9264D3C3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C066E-AC55-4C40-A913-E9A923576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651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6F2A-6C35-45BD-8BDD-F8D441BD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0192F-DD94-4D5E-8D7F-991649150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B08CE-1985-43CA-84DE-AB5EE259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9A91-0BA7-40C9-8540-E3F4E67B6562}" type="datetimeFigureOut">
              <a:rPr lang="en-GB" smtClean="0"/>
              <a:t>29/06/2019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B3A7C-DF13-41B7-B659-A68EB444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C5AD8-0601-423C-9322-3A07B88F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C066E-AC55-4C40-A913-E9A923576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440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CCE3E-E21F-45D7-8B42-EC424F15F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26BD3-71EA-49A5-BBCB-6BEFEF4DB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0EBA4-B7B5-4ED9-98A1-1B6D8226E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2E333-5509-4CB6-A812-E8AB3AA2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9A91-0BA7-40C9-8540-E3F4E67B6562}" type="datetimeFigureOut">
              <a:rPr lang="en-GB" smtClean="0"/>
              <a:t>29/06/2019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330B7-74A8-4C55-9396-37C164E89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3D086-7451-4A97-844A-0BE567B0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C066E-AC55-4C40-A913-E9A923576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43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BDA9D-4AB9-4DD9-B4CB-EED2E6186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07776-C290-4BA4-9DDE-D70DBE244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DC8F9-0CD8-463D-AE16-C52EB518A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2242C7-908B-4056-80D6-F3CE038E2E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276065-1BD4-4C17-BE15-38D495630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24BC5-69FA-49FB-8463-BA034DC3A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9A91-0BA7-40C9-8540-E3F4E67B6562}" type="datetimeFigureOut">
              <a:rPr lang="en-GB" smtClean="0"/>
              <a:t>29/06/2019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FBA5EF-2D5D-44F0-A2CB-784B3872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A0C254-7789-4518-A4AF-3E9C35F20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C066E-AC55-4C40-A913-E9A923576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434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B41F5-8DA2-47D3-9DA3-1C92C1DCC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C155BF-A13A-4535-A3B9-7B2C16E45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9A91-0BA7-40C9-8540-E3F4E67B6562}" type="datetimeFigureOut">
              <a:rPr lang="en-GB" smtClean="0"/>
              <a:t>29/06/2019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E50CE-EB84-459A-8932-E376AF83F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525A7-77FF-4674-9966-F30F472ED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C066E-AC55-4C40-A913-E9A923576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35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D3F42-4EAC-4F56-B5BC-372876C5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9A91-0BA7-40C9-8540-E3F4E67B6562}" type="datetimeFigureOut">
              <a:rPr lang="en-GB" smtClean="0"/>
              <a:t>29/06/2019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0805AC-1D79-4190-BE35-56F5BCC5A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B6020-08CB-4CD8-A243-88BB68815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C066E-AC55-4C40-A913-E9A923576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694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5471D-FBC3-4229-AEB5-53E7EF8F4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FC736-74A1-4E30-9914-A51FD01D7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793C8-4DC1-4587-B071-6B90A7031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54CBD-ED47-48D2-9B78-483CC31A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9A91-0BA7-40C9-8540-E3F4E67B6562}" type="datetimeFigureOut">
              <a:rPr lang="en-GB" smtClean="0"/>
              <a:t>29/06/2019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2D17F-ECA0-4AED-B07F-71A86B38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97B87-B309-4C6C-81F0-A8E41B95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C066E-AC55-4C40-A913-E9A923576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981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1FB6B-14E5-44D5-9BA2-9BBFAB27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6E68DA-0E93-4B6B-A249-F58FB5780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1DBA6-4A5F-43F3-8929-1850DF046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4DC7E-0496-4671-BB72-57881E3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9A91-0BA7-40C9-8540-E3F4E67B6562}" type="datetimeFigureOut">
              <a:rPr lang="en-GB" smtClean="0"/>
              <a:t>29/06/2019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539E2-9B81-4918-B64A-1D3C0403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C992D-E6D6-4936-A66A-C5D8D001E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C066E-AC55-4C40-A913-E9A923576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66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8E07A8-305C-4636-9C04-2F16CBB71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F10B3-47CB-4F42-AB58-557A4D0D3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7E540-0C5F-4921-A062-CA99C3BD1B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E9A91-0BA7-40C9-8540-E3F4E67B6562}" type="datetimeFigureOut">
              <a:rPr lang="en-GB" smtClean="0"/>
              <a:t>29/06/2019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5EB40-0B87-42D0-AE9E-873C6E542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E779-F2D6-4729-88D6-0BF638FC4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C066E-AC55-4C40-A913-E9A923576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34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loupe-png" TargetMode="External"/><Relationship Id="rId3" Type="http://schemas.microsoft.com/office/2007/relationships/media" Target="../media/media3.wav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3.wav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stvid68WOPT">
            <a:hlinkClick r:id="" action="ppaction://media"/>
            <a:extLst>
              <a:ext uri="{FF2B5EF4-FFF2-40B4-BE49-F238E27FC236}">
                <a16:creationId xmlns:a16="http://schemas.microsoft.com/office/drawing/2014/main" id="{1C0F8A72-BEE2-451F-8ACE-94BD101F9D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6594" end="117755"/>
                </p14:media>
              </p:ext>
            </p:extLst>
          </p:nvPr>
        </p:nvPicPr>
        <p:blipFill rotWithShape="1">
          <a:blip r:embed="rId4">
            <a:lum bright="26000" contrast="9000"/>
          </a:blip>
          <a:srcRect l="31357" t="19887" r="20316" b="22416"/>
          <a:stretch/>
        </p:blipFill>
        <p:spPr>
          <a:xfrm>
            <a:off x="5536710" y="721804"/>
            <a:ext cx="5474502" cy="3677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905247-08A1-4837-B558-FEA7D00F4296}"/>
              </a:ext>
            </a:extLst>
          </p:cNvPr>
          <p:cNvSpPr txBox="1"/>
          <p:nvPr/>
        </p:nvSpPr>
        <p:spPr>
          <a:xfrm>
            <a:off x="588723" y="526093"/>
            <a:ext cx="450937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ASK A LOT OF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 OF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 ABOUT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OPINIONS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ASKING QUESTIONS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VERY IMPORTANT ACTIVITY IN OUR LIVES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C00848-DA9B-4D9E-9B8C-D6781FDA79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547" r="15455" b="19705"/>
          <a:stretch/>
        </p:blipFill>
        <p:spPr>
          <a:xfrm>
            <a:off x="868675" y="332800"/>
            <a:ext cx="4388083" cy="59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8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generated with high confidence">
            <a:extLst>
              <a:ext uri="{FF2B5EF4-FFF2-40B4-BE49-F238E27FC236}">
                <a16:creationId xmlns:a16="http://schemas.microsoft.com/office/drawing/2014/main" id="{482E2B89-5580-4B4C-A591-A99EDA23656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7545437">
            <a:off x="1340915" y="2361511"/>
            <a:ext cx="6762992" cy="4287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91FB9-884F-4E65-A485-136AE28B0B8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363" t="21898" r="10889" b="30991"/>
          <a:stretch/>
        </p:blipFill>
        <p:spPr>
          <a:xfrm>
            <a:off x="5585707" y="3294806"/>
            <a:ext cx="1020585" cy="268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76E674-FA7E-4153-8D1A-E7009BD0D8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2411" y="3051015"/>
            <a:ext cx="2871465" cy="755970"/>
          </a:xfrm>
          <a:prstGeom prst="rect">
            <a:avLst/>
          </a:prstGeom>
        </p:spPr>
      </p:pic>
      <p:pic>
        <p:nvPicPr>
          <p:cNvPr id="2" name="GERUND">
            <a:hlinkClick r:id="" action="ppaction://media"/>
            <a:extLst>
              <a:ext uri="{FF2B5EF4-FFF2-40B4-BE49-F238E27FC236}">
                <a16:creationId xmlns:a16="http://schemas.microsoft.com/office/drawing/2014/main" id="{8361CCEF-99BE-493F-82A1-EEC73A5C2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18245" y="1574834"/>
            <a:ext cx="406400" cy="406400"/>
          </a:xfrm>
          <a:prstGeom prst="rect">
            <a:avLst/>
          </a:prstGeom>
        </p:spPr>
      </p:pic>
      <p:pic>
        <p:nvPicPr>
          <p:cNvPr id="4" name="GERUNDING">
            <a:hlinkClick r:id="" action="ppaction://media"/>
            <a:extLst>
              <a:ext uri="{FF2B5EF4-FFF2-40B4-BE49-F238E27FC236}">
                <a16:creationId xmlns:a16="http://schemas.microsoft.com/office/drawing/2014/main" id="{053C3215-C2E0-497E-A0E6-4326AB3A67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64543" y="2390198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CAFAFB-8B00-40DD-B43E-74CA3F43A042}"/>
              </a:ext>
            </a:extLst>
          </p:cNvPr>
          <p:cNvSpPr txBox="1"/>
          <p:nvPr/>
        </p:nvSpPr>
        <p:spPr>
          <a:xfrm>
            <a:off x="748145" y="258618"/>
            <a:ext cx="10557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GERUND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FORM USED AS A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923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37</Words>
  <Application>Microsoft Office PowerPoint</Application>
  <PresentationFormat>Widescreen</PresentationFormat>
  <Paragraphs>7</Paragraphs>
  <Slides>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10</cp:revision>
  <dcterms:created xsi:type="dcterms:W3CDTF">2018-07-17T11:32:24Z</dcterms:created>
  <dcterms:modified xsi:type="dcterms:W3CDTF">2019-06-28T22:51:03Z</dcterms:modified>
</cp:coreProperties>
</file>