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C6C24-0768-4295-910E-4184E3B92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2E66D-CD6B-4794-B172-15801FC18F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3E9DD-7F22-477D-8C2E-5FAA64767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E6C-7D2B-46FA-AD36-2597435F2E79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AEA11-3509-4766-9C5E-EB33FC4E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CA769-9FA5-4F3D-B781-1C4D180C4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DD02-AE4F-4BF3-A806-910522FC1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3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F0C12-C108-43ED-A74F-0EDC7ADB7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0088D-B83D-46C8-AF87-AE095BA80B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CB466-B0ED-45DE-9469-AFB0336A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E6C-7D2B-46FA-AD36-2597435F2E79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26C20-BC66-4641-9D8E-3F672F815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7C026-D167-4648-B8D9-0E68AAAEA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DD02-AE4F-4BF3-A806-910522FC1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92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42EDE9-38AE-4EFB-954A-746688C8A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666EBC-14D2-498B-AE4A-CF34DC890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2BB1A-EA72-40C5-A38D-56DB08DCD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E6C-7D2B-46FA-AD36-2597435F2E79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1E166-402D-4889-A3FE-3CE3DE4A1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FEAC-7E96-47B3-9CED-83B616323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DD02-AE4F-4BF3-A806-910522FC1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40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15642-3B11-43E5-8488-2BCE8FEBE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D8C20-E02D-4316-B9CE-D1E54C57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20D67-2120-497B-A031-3E334F263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E6C-7D2B-46FA-AD36-2597435F2E79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0C995-795A-449A-867A-BFCC3B002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F6BB0-44EC-446E-A2FD-0A970F69C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DD02-AE4F-4BF3-A806-910522FC1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2CF6F-A437-4009-B32E-3CA5B8992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274B-BFBE-45FC-8CEB-B2E8A5954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0694F-4A32-4D37-987E-EDD9AA31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E6C-7D2B-46FA-AD36-2597435F2E79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6EB22-7FAA-468D-AF2B-DE95D2BBB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AA20A-8542-46C0-B5F9-F06FF4AE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DD02-AE4F-4BF3-A806-910522FC1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1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D84A6-9F62-4E92-98FF-1593D34DB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83C75-B20E-4FC7-A091-6D0AFDD6A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E0BD7-0615-4E0C-A375-A9244D710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E2F36-5006-4DAA-8C86-FE4EA42A3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E6C-7D2B-46FA-AD36-2597435F2E79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F0FF7-2D2B-4B23-AA7E-5D76CCF10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1689C7-9F01-40A5-9334-D90E66B7A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DD02-AE4F-4BF3-A806-910522FC1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77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FDA8A-26C6-4102-8F83-BAF82B2E7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2E2BA-44BE-465B-A18B-6A1B925AB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61C62A-B1BE-4BD5-B980-44036BFE3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289756-1F93-45E0-BC7F-013CB9F401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E105A8-D5C8-4752-B621-E018F375A9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99E551-148B-4D79-8F66-69052701A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E6C-7D2B-46FA-AD36-2597435F2E79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400F6C-47F8-465E-9F46-F4FA08CF6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CA7AA2-C40B-4544-970D-9A76FF87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DD02-AE4F-4BF3-A806-910522FC1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317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4B0E8-96F7-4C6E-B0BD-B97FCB69C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9464F9-ED3D-4619-8860-D9EAC9C6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E6C-7D2B-46FA-AD36-2597435F2E79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1D5E1-1458-491C-80AA-B6D58ACBA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D10B4A-E391-43DC-96BA-87F48E5FE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DD02-AE4F-4BF3-A806-910522FC1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62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5E6240-30C6-4273-9EA6-790CEB0DB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E6C-7D2B-46FA-AD36-2597435F2E79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3B32FB-5302-4E53-8CBD-F0E70A261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81C3BC-DE8D-45F6-83AB-3DE39261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DD02-AE4F-4BF3-A806-910522FC1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59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1B4D6-6419-4B17-8353-3A4BE1728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66048-5AC3-44F9-B216-2C470820F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48AA63-730F-4D05-9A89-692FD7933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CBAE2E-4F60-4698-926A-553587A57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E6C-7D2B-46FA-AD36-2597435F2E79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BF422-E077-4A29-B3C0-5650112DA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15A04-862B-4B01-B5C1-370746AFF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DD02-AE4F-4BF3-A806-910522FC1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6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B310C-A7A6-451F-81AC-2213FAE4F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95BD68-86DA-4480-8FB4-9B03E9CB8D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EF653-6570-4DF0-8B4F-CF744DE5C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E90702-6663-4FEB-A4F3-CC47F2D4B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E6C-7D2B-46FA-AD36-2597435F2E79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3A1B5-EFD8-41A0-99F7-B3828069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60CE4-449F-4A9A-AFF1-C4927F99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7DD02-AE4F-4BF3-A806-910522FC1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20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65554B-4F17-4EA2-AA83-3E9C8B3A3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1C752-C44E-408D-B6B0-13B4F9FBF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8F06A-284C-4282-8089-D0C1AB97A8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0FE6C-7D2B-46FA-AD36-2597435F2E79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F252D-3123-4427-81C0-5A3BA6D76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3258E-1F96-4E8A-A44D-8C5EA3764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7DD02-AE4F-4BF3-A806-910522FC1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97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oom filled with furniture and a large window&#10;&#10;Description automatically generated">
            <a:extLst>
              <a:ext uri="{FF2B5EF4-FFF2-40B4-BE49-F238E27FC236}">
                <a16:creationId xmlns:a16="http://schemas.microsoft.com/office/drawing/2014/main" id="{E37DC106-9A0B-4207-B248-C220D996C3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68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oom filled with furniture and a large window&#10;&#10;Description automatically generated">
            <a:extLst>
              <a:ext uri="{FF2B5EF4-FFF2-40B4-BE49-F238E27FC236}">
                <a16:creationId xmlns:a16="http://schemas.microsoft.com/office/drawing/2014/main" id="{E37DC106-9A0B-4207-B248-C220D996C3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707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2020-01-11T23:58:49Z</dcterms:created>
  <dcterms:modified xsi:type="dcterms:W3CDTF">2021-04-19T12:59:30Z</dcterms:modified>
</cp:coreProperties>
</file>