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61" d="100"/>
          <a:sy n="61" d="100"/>
        </p:scale>
        <p:origin x="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90226-727C-42D4-95AA-24882531E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AD9A7A-3543-450F-B801-F1782BD16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1779E-48F4-4299-B27B-5B67CE0F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FC38-3DE3-4CC8-9F49-A8F5D110A1AE}" type="datetimeFigureOut">
              <a:rPr lang="en-GB" smtClean="0"/>
              <a:t>04/08/2018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CCB9B-A130-49D3-A0C7-B83C6AFAC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2F829-DBE2-4332-A747-C0C0C02E2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29D9-CD78-42DB-960A-62CA783AD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82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2F6BA-B283-4E47-8EE0-E718F9E8C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6A1F6F-E659-4D69-BC0B-BF59E4842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48177-DDA8-47E8-BD6A-063B425B4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FC38-3DE3-4CC8-9F49-A8F5D110A1AE}" type="datetimeFigureOut">
              <a:rPr lang="en-GB" smtClean="0"/>
              <a:t>04/08/2018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A75D6-34C2-4E76-B105-C0334A0B7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E0DE4-84AC-4B93-BED5-CCEACCE4B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29D9-CD78-42DB-960A-62CA783AD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78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7ABBC0-C8F7-4B45-A5C5-8DED3DA16D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5051F7-41E0-4BDC-A6DE-A1E53B588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0A583-1051-46DB-A061-254A03D91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FC38-3DE3-4CC8-9F49-A8F5D110A1AE}" type="datetimeFigureOut">
              <a:rPr lang="en-GB" smtClean="0"/>
              <a:t>04/08/2018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FA5E8-A12E-4498-AB84-169CB2EA9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ED41F-A7E0-4D8D-A9DE-7B085F6AE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29D9-CD78-42DB-960A-62CA783AD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81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9B192-EA99-499C-8B26-68EB4A5F3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ECCF1-5C6D-4E0D-9C51-7B73F35DE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CD6D0-4536-476D-9D2D-40661E4E2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FC38-3DE3-4CC8-9F49-A8F5D110A1AE}" type="datetimeFigureOut">
              <a:rPr lang="en-GB" smtClean="0"/>
              <a:t>04/08/2018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D319D-8665-4B17-A3DD-4FEA423BA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2D52E-61BD-4093-A7DB-7015AFBD3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29D9-CD78-42DB-960A-62CA783AD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59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8F035-14D2-4C51-BC27-457E8DB25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49B365-A3E3-4DE6-8A96-37BB54511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6EB95-75F1-4B7D-8F76-1A77C0FDE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FC38-3DE3-4CC8-9F49-A8F5D110A1AE}" type="datetimeFigureOut">
              <a:rPr lang="en-GB" smtClean="0"/>
              <a:t>04/08/2018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D5543-795E-440D-9DD8-0BB396A7B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88E5C-DC63-45DF-89CE-EB2840F0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29D9-CD78-42DB-960A-62CA783AD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422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629B8-35E8-484F-949B-6DEA6C160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E926B-19C1-4548-ACBB-E21B48AD91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46FFD-D50F-488A-B462-2269169D9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F2EE9-46BB-44A0-9D2A-421D8993A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FC38-3DE3-4CC8-9F49-A8F5D110A1AE}" type="datetimeFigureOut">
              <a:rPr lang="en-GB" smtClean="0"/>
              <a:t>04/08/2018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007E43-8CA4-45D2-A8BC-5116852BB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3DD74-623E-4AF3-B7F2-5E48D4C11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29D9-CD78-42DB-960A-62CA783AD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243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6D9A3-ECAE-42AD-90F8-BBDB344F0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2F86C-0BB7-489C-99B2-B93B4AD0D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A58630-D84C-425B-9A53-3B5E2A938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C2936B-F9BD-4299-A1A5-CAC9D3D9A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AE751B-C930-419E-A7F6-687DCA37D4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C7575-228E-467D-AFC7-9B30C4ADD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FC38-3DE3-4CC8-9F49-A8F5D110A1AE}" type="datetimeFigureOut">
              <a:rPr lang="en-GB" smtClean="0"/>
              <a:t>04/08/2018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24D3AA-3EEE-463D-8561-7E4E75AB1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E4A980-1650-48D7-AEE4-841B8DBDD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29D9-CD78-42DB-960A-62CA783AD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32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BDEC1-7B34-42AE-B008-5C08B82C2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733A2F-A26A-4763-95B7-43BB5F1AF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FC38-3DE3-4CC8-9F49-A8F5D110A1AE}" type="datetimeFigureOut">
              <a:rPr lang="en-GB" smtClean="0"/>
              <a:t>04/08/2018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2A3C21-8F38-449A-94AA-C7867F9BF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1E1A40-5851-41E6-8D12-339865696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29D9-CD78-42DB-960A-62CA783AD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18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EFD724-F13F-4282-A0FD-E2E96EC40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FC38-3DE3-4CC8-9F49-A8F5D110A1AE}" type="datetimeFigureOut">
              <a:rPr lang="en-GB" smtClean="0"/>
              <a:t>04/08/2018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375AC2-5E31-4FB9-B930-1FD3B741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C80EB8-5333-4230-A801-E03555B4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29D9-CD78-42DB-960A-62CA783AD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44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32C80-88CA-40DD-8DE6-E0C9369CE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47992-6D05-4D32-9C70-F3C1A2BA0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40F08D-2643-438E-A725-AE2475846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C3DD1-971A-4DAF-9A8F-F4B271444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FC38-3DE3-4CC8-9F49-A8F5D110A1AE}" type="datetimeFigureOut">
              <a:rPr lang="en-GB" smtClean="0"/>
              <a:t>04/08/2018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7BA69-DBAD-418C-8D39-1A1A17701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991A6D-0E25-49FC-ACD2-B669F6CA7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29D9-CD78-42DB-960A-62CA783AD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19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7413F-2F72-43C0-848B-D57BEF59D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7CC800-99E6-48FE-8B10-C925D3F28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3D1FE1-1DFD-408C-B890-FCB549683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30F8F0-7257-4C15-9BCC-5B6BC90CC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FC38-3DE3-4CC8-9F49-A8F5D110A1AE}" type="datetimeFigureOut">
              <a:rPr lang="en-GB" smtClean="0"/>
              <a:t>04/08/2018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368CB-80EE-4586-BFF9-F2CD72F47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26947B-D916-4B7D-97A7-1127291F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29D9-CD78-42DB-960A-62CA783AD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84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FE0F69-EC6F-4149-BF70-51B210853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53626-AE40-4268-ABD1-6BB6FA259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80847-1D9B-4089-9167-52991BC2B2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AFC38-3DE3-4CC8-9F49-A8F5D110A1AE}" type="datetimeFigureOut">
              <a:rPr lang="en-GB" smtClean="0"/>
              <a:t>04/08/2018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242EF-9F3B-40F6-8D02-2EBA3D326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7E3C3-CA4A-46F5-87BA-DF8CB0753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A29D9-CD78-42DB-960A-62CA783AD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4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HwPdARw_EH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nline Media 4" title="BOOK PAGES TURNING SOUND EFFECT">
            <a:hlinkClick r:id="" action="ppaction://media"/>
            <a:extLst>
              <a:ext uri="{FF2B5EF4-FFF2-40B4-BE49-F238E27FC236}">
                <a16:creationId xmlns:a16="http://schemas.microsoft.com/office/drawing/2014/main" id="{592F8572-6D6F-40AE-82CA-D425D8C5857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636702" y="734339"/>
            <a:ext cx="36576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614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5842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Widescreen</PresentationFormat>
  <Paragraphs>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EOC</dc:creator>
  <cp:lastModifiedBy>EOC</cp:lastModifiedBy>
  <cp:revision>6</cp:revision>
  <dcterms:created xsi:type="dcterms:W3CDTF">2018-08-03T22:48:19Z</dcterms:created>
  <dcterms:modified xsi:type="dcterms:W3CDTF">2018-08-03T23:51:47Z</dcterms:modified>
</cp:coreProperties>
</file>