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36" y="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1B07-90D4-4CAC-8427-73C082AE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17E02-8FF6-4370-BC42-485CB0616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DF12-0553-4FAF-B929-C5CFBCFC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11816-0D60-49DA-B493-C86A6237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93ED4-F38F-4D7E-A540-24E48505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9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2D60-DCF8-4A95-BA8F-87653A33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87B77-605A-4EBB-B8C9-C7275195C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0E351-2D49-4578-B3E7-74EF927E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F3599-6B4C-4003-A332-1415A2FC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7A009-132A-4F3C-A084-E282D475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1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A0D21-8D3E-40D6-A478-1BB860D8D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88762-ED16-4C89-92E9-7776F308F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C664-FD45-490E-B1C0-3BB5506A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12B73-4501-461A-9DA8-9D57F917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7BF7-B6B8-4DAB-8A0C-C5AD52B5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4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02AC-EDFD-4698-A17E-7D2DEA9D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BF4B-D28E-4924-8CB6-8D24E3E9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349DE-08CC-4CD9-AFA6-B612D693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86A56-3EE6-4F48-B888-5420ECD7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8AD78-F1D8-455F-A0D2-3212B7B2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6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FE88-E806-47AB-88DE-073D9944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2CCC0-3060-4241-BE6B-5B68DBF4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6C55-C346-42AB-B32F-1326A888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6321-7FE9-4832-B518-71DF984A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B88EB-470E-4E04-AFF5-3146AE6A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4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1A21-9B90-4104-999E-9CEA36ED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89D5-D450-4432-9FCA-224D0D7F8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98850-2D1C-43D5-9AFF-C16C30035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23A2B-0B73-4854-854D-6159A897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346E0-7053-49C6-86E3-445A5DAD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6F2DF-096B-4B64-96D1-464D93F0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1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07B2-5093-43F1-AC83-A97C4528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E4144-4B7A-4E94-9AC0-13D3290FB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D8598-76F5-40DC-AA9B-9CAE13665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8FB8C-DB2B-4931-A2BA-230B24C7D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9110B-F78A-407B-B02A-2FE0281E2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42288-8BAD-4109-99D7-B6649287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61F81-2069-416E-A309-F30865A1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2A3C9-1E23-49D0-9797-CE5F0690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1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19F9-B00B-4357-960C-EEDAECA9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815D4-39A0-4CC5-9F73-9EB2B848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A2EBA-ED0A-4723-A27A-331AD084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CB13F-426B-4750-8C0C-B57E5746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0A9B9-0DB1-42F4-801D-4ACE86E1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022AE-C0E4-4B4D-9AE5-0DF5D5D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373CF-7CE6-4567-98EE-8A2800B2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2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DD84-2C7A-4760-93A9-618BFF1D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E170-3820-4F1A-B311-2A333032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065C1-9B00-493E-ABC4-E8BDE892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86908-4F98-43FD-8B2D-6A2378A2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0E6E7-407E-449E-9FC3-7BBFD04B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2D8D4-C1CD-4741-8C49-AC06C204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1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A211-ED9B-411A-A1CB-C3951D28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143C3-9254-4971-8486-28E6A2D4C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FB534-C833-4FA6-920E-B4E3C47E4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89772-F800-4666-8B99-F8BB6139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F6767-146F-45FC-AC4C-C7159AFE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C3817-1102-4F8C-88B6-B92B815F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8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73A0B-C380-473E-9149-7F8D4C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F9F22-76DF-4D94-88C5-381BB53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7569-3A41-404E-ABFA-DFD4C5842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450F-75D0-4406-9BF1-9926C8ED933F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2FD1-674E-4891-B443-E26C60A83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3F1E-874E-4879-AF1D-4A46BE536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FE80-C8B2-4DE3-83A2-55B88C7C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2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5" y="3976805"/>
            <a:ext cx="3574578" cy="28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3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953000" y="780260"/>
            <a:ext cx="6311900" cy="4550306"/>
          </a:xfrm>
          <a:prstGeom prst="wedgeEllipseCallout">
            <a:avLst>
              <a:gd name="adj1" fmla="val -97371"/>
              <a:gd name="adj2" fmla="val 45315"/>
            </a:avLst>
          </a:prstGeom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3683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WORDS TO LEARN…</a:t>
            </a:r>
          </a:p>
        </p:txBody>
      </p:sp>
    </p:spTree>
    <p:extLst>
      <p:ext uri="{BB962C8B-B14F-4D97-AF65-F5344CB8AC3E}">
        <p14:creationId xmlns:p14="http://schemas.microsoft.com/office/powerpoint/2010/main" val="40166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2018-02-04T22:34:42Z</dcterms:created>
  <dcterms:modified xsi:type="dcterms:W3CDTF">2018-02-04T22:38:38Z</dcterms:modified>
</cp:coreProperties>
</file>