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8D090-93BB-4790-B49A-387F15E1C5BA}" v="157" dt="2019-02-12T02:44:40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5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03A7-09F1-46CC-9A2C-CE8DE2106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8B14A-5C91-4843-9352-EF7F116AF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B864-AD9A-4268-8D21-858A0248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D06EF-CDC0-43DA-997C-8C632F93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A549-2023-43E8-BE00-E71071CD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8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CF25-E79B-4BD0-AD44-64291E8A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F930E-E37B-450C-AA29-62699A4C9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7B389-EAE4-457E-B9DC-F766E1CE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9F47-61EB-49ED-AB49-E5110F81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E79E-51E5-4A89-8D1F-38443F65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16FBE-D105-460A-9D9B-049715B64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4A6EF-7963-4BCD-8728-DFA79046E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9DEA-5062-4B83-830A-B94298A1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A4D5-D4BF-4C52-8E21-AC578263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60126-ECCA-4D66-9C19-C53506C9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0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1735-01AE-49CB-B417-B7F2F2B5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9FB0-0013-45C1-9B61-808EF6776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E8B36-DCBA-456E-9DCD-0CEBFCC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FD65B-78A7-490A-B997-4B803794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CBD7A-408A-4F48-9AD9-7250A309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950-38CB-475D-A688-681CE085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005E-6530-4931-8B60-8A3D61029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B3C96-C15A-4C68-93E6-40AF8DA8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1313-394B-46DC-8B86-1AA6AB54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5118-A722-4427-94EE-C697857F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9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7BE2-99D5-4C39-989A-A711C21C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BE42-8C74-4AE4-BBBB-AD62B0BE1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D8AB5-D4D0-4C34-B8E2-6B34AD3D1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10F6A-4241-42EC-8F31-E361BFF2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04E56-2755-4FCB-BF99-20E376C0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192E2-D63F-408F-A681-A5216A4B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C444-C5B0-4EFE-8D30-B9625571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826B5-4BAB-4A74-824B-30941B65D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761D6-B6F6-4C90-9C4E-8F51EEB98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2E8CB-F92D-4612-A72C-57806D08F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A6C7E-5AD5-4C34-A2D8-9EF874A9E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DD730-419B-4D93-8E64-B8A744A1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D04F8-3BD2-467D-A418-A97A9DFB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00208-A78B-4725-8EFE-C6DDFCF2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9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CEDC-44DF-4809-94F5-4469E88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3A740-CA67-4B10-BDC9-ECCD1E00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53E49-86E9-4DB7-8A7D-6C172DE4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335F9-72AF-4A46-97B5-029B67CA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8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143E1-6CEB-43E3-A94D-C5B72E03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F5BBE-D44D-4BD0-B797-D4308C35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07AD8-D0F0-4060-9369-599A11B4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4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2630-0FD4-4DB5-937A-F7C21257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0D2C-87E6-40EE-B8AB-B3E0BE03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2957A-513A-420F-A9DE-BABF06C83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6EE84-826D-4967-AAF8-76441596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9A50-B934-4265-98E2-DA88D84C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9A2A6-1344-461B-98F5-F69AA6E7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7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DAD4-5248-4206-AE94-BA28BA5B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703E3-3049-4CCA-B479-3D767D8DA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54E9D-7D54-4E43-AAFA-04DF55F81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04406-2945-42A1-A356-9DB373DB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01D6B-1DCD-4344-A5AF-D078B291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15B18-853A-4050-9264-E629D156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6DC40-1AA6-4A1A-A52D-8BB065CD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5720B-7979-46E0-8BB1-D117D606A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E71EE-6267-420F-AB07-6F4531C7C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EC2D-B8E9-4FB2-9881-DF3B1AF80DA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9DFB3-C208-4504-8595-16D38C61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90FD-D0F9-4540-9FBA-5D7F33D17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7045-EA8C-4479-A5DF-354B7911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5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n.wikipedia.org/wiki/Track_ballast" TargetMode="External"/><Relationship Id="rId7" Type="http://schemas.openxmlformats.org/officeDocument/2006/relationships/hyperlink" Target="https://collection.maas.museum/object/4501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all-geo.org/highlyallochthonous/2010/12/the-flat-of-the-land/" TargetMode="External"/><Relationship Id="rId10" Type="http://schemas.openxmlformats.org/officeDocument/2006/relationships/hyperlink" Target="http://www.powerhousemuseum.com/collection/database/?irn=43827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l-geo.org/highlyallochthonous/2010/12/the-flat-of-the-lan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irokriths123.com/107/oneirokritis-thalass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cruise-ship-png" TargetMode="Externa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5%E3%82%A1%E3%82%A4%E3%83%AB:115_sideview_yamasuk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ound, fence, bench&#10;&#10;Description automatically generated">
            <a:extLst>
              <a:ext uri="{FF2B5EF4-FFF2-40B4-BE49-F238E27FC236}">
                <a16:creationId xmlns:a16="http://schemas.microsoft.com/office/drawing/2014/main" id="{BC369065-EC90-4356-A737-BC51F07A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3845" y="1535564"/>
            <a:ext cx="2419739" cy="1814804"/>
          </a:xfrm>
          <a:prstGeom prst="rect">
            <a:avLst/>
          </a:prstGeom>
        </p:spPr>
      </p:pic>
      <p:pic>
        <p:nvPicPr>
          <p:cNvPr id="8" name="Picture 7" descr="A large green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2E28347D-34D0-4C0F-9A29-E2EC0A25B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9094" y="248915"/>
            <a:ext cx="3366830" cy="2194051"/>
          </a:xfrm>
          <a:prstGeom prst="rect">
            <a:avLst/>
          </a:prstGeom>
        </p:spPr>
      </p:pic>
      <p:pic>
        <p:nvPicPr>
          <p:cNvPr id="11" name="Picture 10" descr="A close up of a truck&#10;&#10;Description automatically generated">
            <a:extLst>
              <a:ext uri="{FF2B5EF4-FFF2-40B4-BE49-F238E27FC236}">
                <a16:creationId xmlns:a16="http://schemas.microsoft.com/office/drawing/2014/main" id="{703AED2A-CD09-4233-9207-FDC1B68D3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73961" y="4415035"/>
            <a:ext cx="2715208" cy="1357604"/>
          </a:xfrm>
          <a:prstGeom prst="rect">
            <a:avLst/>
          </a:prstGeom>
        </p:spPr>
      </p:pic>
      <p:pic>
        <p:nvPicPr>
          <p:cNvPr id="14" name="Picture 13" descr="A close up of a car&#10;&#10;Description automatically generated">
            <a:extLst>
              <a:ext uri="{FF2B5EF4-FFF2-40B4-BE49-F238E27FC236}">
                <a16:creationId xmlns:a16="http://schemas.microsoft.com/office/drawing/2014/main" id="{056D829A-945A-46BE-9E5E-8F487783B8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6393" b="17220"/>
          <a:stretch/>
        </p:blipFill>
        <p:spPr>
          <a:xfrm>
            <a:off x="8553062" y="4515199"/>
            <a:ext cx="3051110" cy="8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green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14E18CEA-6E0F-4BF6-99B3-055AE9E6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0"/>
            <a:ext cx="12335069" cy="688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next to the ocean&#10;&#10;Description automatically generated">
            <a:extLst>
              <a:ext uri="{FF2B5EF4-FFF2-40B4-BE49-F238E27FC236}">
                <a16:creationId xmlns:a16="http://schemas.microsoft.com/office/drawing/2014/main" id="{174BC67A-F2B2-446A-ABF1-73EA7089F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5102"/>
          <a:stretch/>
        </p:blipFill>
        <p:spPr>
          <a:xfrm>
            <a:off x="-149291" y="-83976"/>
            <a:ext cx="12512351" cy="7007290"/>
          </a:xfrm>
          <a:prstGeom prst="rect">
            <a:avLst/>
          </a:prstGeom>
        </p:spPr>
      </p:pic>
      <p:pic>
        <p:nvPicPr>
          <p:cNvPr id="3" name="Picture 2" descr="A large ship in the water&#10;&#10;Description automatically generated">
            <a:extLst>
              <a:ext uri="{FF2B5EF4-FFF2-40B4-BE49-F238E27FC236}">
                <a16:creationId xmlns:a16="http://schemas.microsoft.com/office/drawing/2014/main" id="{A63DF4CA-B3B5-489A-8EF1-351D9216A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9661" b="3673"/>
          <a:stretch/>
        </p:blipFill>
        <p:spPr>
          <a:xfrm flipH="1">
            <a:off x="-1931283" y="4478876"/>
            <a:ext cx="3396343" cy="14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7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505CBB-E8AC-480B-B325-BB010E13A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92" t="24167" r="2692" b="25000"/>
          <a:stretch/>
        </p:blipFill>
        <p:spPr>
          <a:xfrm>
            <a:off x="662940" y="3512820"/>
            <a:ext cx="5272615" cy="10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70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DDBE8-2369-4F07-B5BB-B84E74426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704" y="2595263"/>
            <a:ext cx="10273296" cy="1207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0451C-F76B-4D83-9EE4-41E00198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34" y="4673290"/>
            <a:ext cx="2577505" cy="17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2019-02-12T02:18:54Z</dcterms:created>
  <dcterms:modified xsi:type="dcterms:W3CDTF">2019-02-12T01:49:41Z</dcterms:modified>
</cp:coreProperties>
</file>