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4v" ContentType="video/mp4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1" r:id="rId3"/>
    <p:sldId id="262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680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30/11/2017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674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30/11/2017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621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30/11/2017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913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30/11/2017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499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30/11/2017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236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30/11/2017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04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30/11/2017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110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30/11/2017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567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30/11/2017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265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30/11/2017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498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30/11/2017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566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30/11/2017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079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2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microsoft.com/office/2007/relationships/media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2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microsoft.com/office/2007/relationships/media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ytoBlue_iPod">
            <a:hlinkClick r:id="" action="ppaction://media"/>
            <a:extLst>
              <a:ext uri="{FF2B5EF4-FFF2-40B4-BE49-F238E27FC236}">
                <a16:creationId xmlns:a16="http://schemas.microsoft.com/office/drawing/2014/main" id="{508D6380-5263-4A14-8E20-3C65BCA6C0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20000" contras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ytoBlue_iPod">
            <a:hlinkClick r:id="" action="ppaction://media"/>
            <a:extLst>
              <a:ext uri="{FF2B5EF4-FFF2-40B4-BE49-F238E27FC236}">
                <a16:creationId xmlns:a16="http://schemas.microsoft.com/office/drawing/2014/main" id="{508D6380-5263-4A14-8E20-3C65BCA6C0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20000" contras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arousel f">
            <a:hlinkClick r:id="" action="ppaction://media"/>
            <a:extLst>
              <a:ext uri="{FF2B5EF4-FFF2-40B4-BE49-F238E27FC236}">
                <a16:creationId xmlns:a16="http://schemas.microsoft.com/office/drawing/2014/main" id="{5D49F1EC-7AAD-4157-B52B-2702C5A76B3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251.6458"/>
                  <p14:fade out="15000"/>
                </p14:media>
              </p:ext>
            </p:extLst>
          </p:nvPr>
        </p:nvPicPr>
        <p:blipFill rotWithShape="1">
          <a:blip r:embed="rId7"/>
          <a:srcRect l="34136" t="29817" r="31706" b="30038"/>
          <a:stretch>
            <a:fillRect/>
          </a:stretch>
        </p:blipFill>
        <p:spPr>
          <a:xfrm>
            <a:off x="3132213" y="564589"/>
            <a:ext cx="5927573" cy="5846149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95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ytoBlue_iPod">
            <a:hlinkClick r:id="" action="ppaction://media"/>
            <a:extLst>
              <a:ext uri="{FF2B5EF4-FFF2-40B4-BE49-F238E27FC236}">
                <a16:creationId xmlns:a16="http://schemas.microsoft.com/office/drawing/2014/main" id="{508D6380-5263-4A14-8E20-3C65BCA6C0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20000" contras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arousel f">
            <a:hlinkClick r:id="" action="ppaction://media"/>
            <a:extLst>
              <a:ext uri="{FF2B5EF4-FFF2-40B4-BE49-F238E27FC236}">
                <a16:creationId xmlns:a16="http://schemas.microsoft.com/office/drawing/2014/main" id="{5D49F1EC-7AAD-4157-B52B-2702C5A76B3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251.6458"/>
                  <p14:fade out="15000"/>
                </p14:media>
              </p:ext>
            </p:extLst>
          </p:nvPr>
        </p:nvPicPr>
        <p:blipFill rotWithShape="1">
          <a:blip r:embed="rId7"/>
          <a:srcRect l="34136" t="29817" r="31706" b="30038"/>
          <a:stretch>
            <a:fillRect/>
          </a:stretch>
        </p:blipFill>
        <p:spPr>
          <a:xfrm>
            <a:off x="3132213" y="564589"/>
            <a:ext cx="5927573" cy="5846149"/>
          </a:xfrm>
          <a:prstGeom prst="ellipse">
            <a:avLst/>
          </a:prstGeom>
          <a:ln>
            <a:noFill/>
          </a:ln>
          <a:effectLst>
            <a:glow rad="876300">
              <a:schemeClr val="bg1"/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7661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Widescreen</PresentationFormat>
  <Paragraphs>0</Paragraphs>
  <Slides>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11</cp:revision>
  <dcterms:created xsi:type="dcterms:W3CDTF">2017-11-30T13:18:51Z</dcterms:created>
  <dcterms:modified xsi:type="dcterms:W3CDTF">2017-11-30T20:32:14Z</dcterms:modified>
</cp:coreProperties>
</file>