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FC44D-FE61-4836-9CA6-618D89708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F5ABF-F809-4F57-8064-BB00B6AB6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AEE54-7B82-42EA-8580-D80E3F848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4B2AD-FE35-4746-9F2B-25C938FF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369BC-E8B2-4836-B4B6-F7C0C227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14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BB8C-B9CB-46C5-8BE9-FD343CD6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F876D-B0C0-41BD-87C8-6A49A93DB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AB538-85E7-47F6-B0C1-2F56C291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81F75-EAFD-4EEB-8127-4CF83842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5D62D-0576-430C-B531-3C12803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013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75819A-2A22-428A-B9B0-3DBCE12A9D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B80E7-6C58-4838-9D8A-E914B0B1CB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20E68-D520-4570-8CD7-795DD1023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668CE-7A22-440C-A776-D8B0BE289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A9F46-5929-4F11-A68D-F419C175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1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3B77-B2C9-4D6A-874B-4561A9C18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394EF-E9A9-4C07-BA92-5AC95DA55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943AA-7A7E-439E-A5BF-07D34BE0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B3ED9-0A8E-4646-9A9C-043C83E7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2C48E-3803-49BB-8449-F2A301E9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15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21A0-380E-4832-B31A-F953E1E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D9D8A-F9A1-4BC6-838C-F844956B4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660EC-61AF-465E-98D8-26DA6B5A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A6E4E-F789-4247-9163-65E1F64A6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399FE-5BA6-4D5D-B770-ED588195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72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262D-E852-4ADB-B6D7-4FE46D328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41626-63AA-4F07-BEA8-64DBDF474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D95CF8-B18F-4808-B3C4-304012969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EB0AA-AE67-4202-A2E9-71C80149B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6793D-4C0F-48B7-8711-D5B969F7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97870-F0F8-4295-AEC1-FDF9AD0A1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16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F8931-70F1-439A-8295-C970318C8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4C5E2-2FD4-4174-A7BE-CC4F9D7B8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DF29B-586B-41CA-B03B-2FB2561DC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481F61-A8BC-4580-AB1E-DF2EF51D1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5BF472-D9F4-4853-96F3-852179436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08720-1861-48AF-A4A7-1AB30189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1E2477-A6C0-4CC3-8CE2-24D78884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C7FCDE-585D-46FE-9521-B98B8EB3C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12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E0EB-A1DC-4D61-843B-B195A4431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6F3D7-EF40-415B-8BA1-AB7D26B57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A0039-08F1-4617-84DB-0C588376B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ACD477-6EC5-484D-B64B-35DD13F4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767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848A3-E1FF-4E04-A2D5-6F90DC78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9FD055-C3E1-4CAB-B319-5C064852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8FE98-C448-436A-A6B0-36E73EFD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2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CA63-10CE-4B75-B718-7813F7893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D712B-3F05-41F2-A36B-14868BE1A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91DB7-A4C0-4339-A79E-8D2769202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B277C-106A-46B2-AE7A-47131168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F378C-3D4A-4B46-91CF-397EA8DFF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675E0-B929-4615-9781-A74F1AEB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2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593B-0B19-445A-8D93-5C52ECD0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C9613-93FF-43D9-B60A-CA8108C7C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5F489-8556-4DCF-9C36-45327274C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CBF6B-6846-475B-92AB-2355F93D3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25EF5-74D2-46CB-A5EF-83862E3F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61352-DAF9-4108-A5F5-4A3A1E19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17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5425F-42D6-47A9-B3C6-D26DE85B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26F16-54A7-41FF-A692-1588A2661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02379-764C-4934-9BB8-D296118BB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A79A4-43AA-48EE-89E9-8EF12553584A}" type="datetimeFigureOut">
              <a:rPr lang="en-GB" smtClean="0"/>
              <a:t>06/01/2018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522D6-716C-4F61-A3CD-693A9A05A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A8760-6E3D-48D8-9349-299D9CD7F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8E636-E96F-41C8-B6F7-A1BFE64C2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8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o36">
            <a:hlinkClick r:id="" action="ppaction://media"/>
            <a:extLst>
              <a:ext uri="{FF2B5EF4-FFF2-40B4-BE49-F238E27FC236}">
                <a16:creationId xmlns:a16="http://schemas.microsoft.com/office/drawing/2014/main" id="{3A6E8CE6-3AB5-485C-9FAD-7B28B86701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666" end="24800"/>
                </p14:media>
              </p:ext>
            </p:extLst>
          </p:nvPr>
        </p:nvPicPr>
        <p:blipFill rotWithShape="1">
          <a:blip r:embed="rId4">
            <a:lum bright="20000" contrast="40000"/>
          </a:blip>
          <a:srcRect l="24375" t="9421" r="28342" b="37825"/>
          <a:stretch>
            <a:fillRect/>
          </a:stretch>
        </p:blipFill>
        <p:spPr>
          <a:xfrm>
            <a:off x="785192" y="-9939"/>
            <a:ext cx="10833652" cy="6799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622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2018-01-06T00:59:26Z</dcterms:created>
  <dcterms:modified xsi:type="dcterms:W3CDTF">2018-01-06T01:16:57Z</dcterms:modified>
</cp:coreProperties>
</file>