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3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520AB-7FE3-4A83-8EC4-0B0042999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4347C0-8C85-4877-9FEC-ECB173687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7C178-FEC3-4CB9-965D-17191394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40A6E-9311-4350-AEAA-3B1D9329E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7320E-7914-41FE-8503-72954C14D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64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1CE4F-484D-4E3A-922A-13EA5BBC1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F84BBB-AB67-4A64-B055-791C94C6B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C89E0-B12D-4BC8-9E5F-AB1AB2A4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D1CBC-C119-4D2F-A19E-57CF7375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B89F3-4BA1-4FA7-9991-10A1CA060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9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008C45-F01B-4D67-976A-225D1EE506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DBEF0-7AF5-4DD7-9497-1AAC4E8E3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2BC99-C316-4307-BA24-2EBB7A50A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D4D04-ABDC-4B8E-BBE0-E7FE1178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536BA-FF7B-4E52-BFF9-6CD8DFF78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26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0CC10-7DA5-4E18-BBF1-621F97255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1D68-454B-4AA5-9022-AEC313C24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90F3-FC6F-4484-A448-3AA39DB1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6BC42-D6D7-4455-B64B-C94842018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1AABD-ADE9-4230-AC33-515E9A4AB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63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C9D0-D2B2-47C2-B5B5-0EC8679D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770A8-75FE-4976-B51F-08DC39DD7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1B21B-C272-4222-AE2A-D756C5F8C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4E59D-5CA9-4782-A25E-80AA8CA53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FE955-BACE-4DEB-8BC7-6D6428B5E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10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422B7-DEC6-45D6-B25F-AAE598F6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C6E74-1428-4392-A2D9-341DEB915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B30A14-6C7C-4D3A-9248-001EE339B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EBF9C5-1222-423C-A90A-E7A183796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6B5C-9FC5-4406-9B0D-BBBCF28C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6E801-8E5A-4A9F-9C10-C5AD60BC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95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E51F7-F4FF-4778-AD13-FED7D2B0F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A5B93-29B6-41DB-8B55-47A4DC0B2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AECFF-3E20-42C6-A1B6-2C0E7449D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7A53F0-8200-4DFE-BAA6-830A6EA89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63B263-6255-45B1-BCB9-9C87230FE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34B90-5808-454D-A04B-1C789A55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5F81D-9A70-49AF-A28A-196C96BB3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C34271-5910-4592-AEF3-D8E89BCEA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78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54CD9-C4B4-49EF-AB0A-E20F252EE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2C96F-B199-48E2-A31A-E3C1F33E2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2DDC43-BEEC-4C9C-BEF5-BB2EE103F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1E461-3A8A-4E94-84A6-50FEA25A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72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1FB81E-53CA-40DF-B1DD-1AFEB47C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7EFA2C-1490-4A41-9BD9-269735E48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17BF6-B91D-466A-9A9E-E9176EB3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1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6E9C5-A432-4FDB-8170-F0753DE7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4FAD-8BD1-4D7B-8A56-A517A3DF1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FF7C1-4D6C-42E3-88FE-8D8AF5D69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4DCBB-1A27-420D-B39C-9CFF68F7A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A4D5D-E00B-4A4D-9B53-21BCA31C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F6061-BC4B-41A2-8E36-592C3FF7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1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8C8CD-EA3B-4855-8F9A-5B97C673B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2F2A8-A450-49D3-92CD-1CAFF4531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C3361-3ED6-44C2-B995-4309B19D8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4106B-8D8F-4EA0-A36E-FF0DEDEC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A26E9-BC5A-4708-AFDB-98FD74509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6367B-EF3B-4B76-928C-7EBE7FDE5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39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1BDF3F-6FBF-4A86-AB9D-0DD4833B6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61D5A-7202-4A16-BE3A-2E976D85E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F8398-00F9-435B-9811-93B62026A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40C5-DC3F-4920-90C8-F74ACDFA9E26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75148-CF55-4B50-9F90-FFC575359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78B7F-92CE-4B88-85A4-155F0C639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314FA-D50C-4558-9068-0B8ECD37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19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30E7D1-0C9B-4EB2-8914-C65AFDDEB4E3}"/>
              </a:ext>
            </a:extLst>
          </p:cNvPr>
          <p:cNvSpPr txBox="1"/>
          <p:nvPr/>
        </p:nvSpPr>
        <p:spPr>
          <a:xfrm>
            <a:off x="2684477" y="1384183"/>
            <a:ext cx="702158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NOW CLICK THE INFORMATION BUTTONS BELOW</a:t>
            </a:r>
          </a:p>
          <a:p>
            <a:endParaRPr lang="en-GB" sz="5400" b="1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DA6AD7D0-3A08-45CF-B933-EAA748D7670F}"/>
              </a:ext>
            </a:extLst>
          </p:cNvPr>
          <p:cNvSpPr/>
          <p:nvPr/>
        </p:nvSpPr>
        <p:spPr>
          <a:xfrm>
            <a:off x="5466373" y="4991529"/>
            <a:ext cx="1259249" cy="1526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237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75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875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30E7D1-0C9B-4EB2-8914-C65AFDDEB4E3}"/>
              </a:ext>
            </a:extLst>
          </p:cNvPr>
          <p:cNvSpPr txBox="1"/>
          <p:nvPr/>
        </p:nvSpPr>
        <p:spPr>
          <a:xfrm>
            <a:off x="2684477" y="1384183"/>
            <a:ext cx="70215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NOW CLICK THE BUTTONS BELOW</a:t>
            </a:r>
          </a:p>
          <a:p>
            <a:endParaRPr lang="en-GB" sz="5400" b="1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DA6AD7D0-3A08-45CF-B933-EAA748D7670F}"/>
              </a:ext>
            </a:extLst>
          </p:cNvPr>
          <p:cNvSpPr/>
          <p:nvPr/>
        </p:nvSpPr>
        <p:spPr>
          <a:xfrm>
            <a:off x="5466373" y="4991529"/>
            <a:ext cx="1259249" cy="1526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38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75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875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2018-01-28T13:39:42Z</dcterms:created>
  <dcterms:modified xsi:type="dcterms:W3CDTF">2018-02-19T23:37:06Z</dcterms:modified>
</cp:coreProperties>
</file>