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77BC-5A4D-4A31-90E2-36265E7E1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BD878-EEA1-41BF-A566-0080E444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4D990-3678-4B55-B830-599BC9C3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169E3-3558-429B-BA78-D9EBE240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256A-25B2-493D-A0BA-7F773961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1D33-E86A-48FF-AF2E-0C79F598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B1957-18B6-4781-BC7A-0536E395C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A100-E104-4477-A2B0-68CF0BB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D347-9BCE-45C0-BCB2-A13CC3F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07E77-D272-4F1E-8461-63E656BF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8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F90D2-6AA7-4B48-BA99-FF16EC8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C5C2B-2061-4104-8C37-2A0FFC7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78F5A-10CC-4C26-B1BB-1FCACF8A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9154-DE3B-459C-A596-18139380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E99B-6F0D-4CBD-8061-FC96793A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5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F1BC-8EBC-4ADF-B296-AD8C44FC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3097-549B-4E18-919E-3B70328F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D153-DFEC-47F1-ACE4-F47E7806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D8D3-4158-4191-B660-8C254AC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9AC7-1543-4DF5-89E8-242BC7E6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7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580B-0C48-43B5-B077-D41FE16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8CB93-BFF4-4577-9C40-8F68D9ADB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B5B85-61AC-4A3F-82F9-5DE7C0A2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6CB6-1CB6-4F9C-BDF4-0D787A66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B2722-78BB-40BE-8B63-C880B61D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3A2A-4CE3-478C-A39E-4BDCFBAE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F82A-4132-4318-B523-9E1131D4F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E96D2-1FEB-4D4E-819B-C70409F48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17-8DF5-421F-B6CF-D06EFCD3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B9601-86DC-4313-9759-CED3C5C2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70A0C-5A34-45EC-8069-168413D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9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CC18-B5F6-4488-A421-E069F352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78904-35EA-450A-825D-16901D1BF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075A5-CDD9-4459-9192-4229F0A4D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99887-AFB2-4634-BCF9-258781E14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744F5-D968-4A8D-B38C-F87DE58B5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7EA72-73BA-4C02-B2EB-F2D0A027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EB63A-6F1B-459A-B617-61715861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42DEE-3E02-4B5D-869D-849142A2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4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2D1B-F7BD-4AB2-B2DA-5B8AAA5E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7AFFF-74B6-4957-96FC-339F8D5A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A2560-A75D-4E01-8A3B-DC1B8429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4C4B7-A0D7-4DD8-9939-EB38F3B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509A8-C71D-4FB7-AE88-AC217E5F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15FD1-15E7-480D-956C-57F12D01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6ADB8-0F19-4B34-89CC-BC52CEF3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FC37-789D-4C26-8EFA-2E4A5FFF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86FF-3516-4E11-9E90-453FFDBA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2FCC8-D89A-4976-8C1F-70C62AB8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18F02-9FC8-4E30-B9C0-EB854AA6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7F828-4112-4614-A538-167F75B9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B003-3AC8-434F-9E68-19C28D0A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1979-BC47-4834-AC9D-47270B88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6B1FB-9AF7-4276-BAC9-822131308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3405D-C269-4B4B-B1E8-9AF4F6172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D291-410A-4CA8-B8BB-7E004A8E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3ECE1-20B5-4E51-91B4-0E381161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BEFAA-BFF1-45E5-8955-6EAB5EC5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C36CB-48F5-4F59-9480-9FC44EF7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FCB92-E4B4-4511-A33E-CB6AF1E1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6EC5-8128-4DA1-BDA5-CB7DC35DB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BF22-6AE2-48CB-B7AF-AE97F72031FF}" type="datetimeFigureOut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8BEA-FD0B-44FB-8E7A-376385FA5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4AD4E-EF81-4987-959E-46CCDB70F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6F72-3BD7-4DB7-8F45-F9003CF5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7D1E8-9AAD-4469-AE02-A64C1D21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26" y="275490"/>
            <a:ext cx="9132747" cy="67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5D8D87-FF5D-4EB7-8B1C-8E33C074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93" y="335112"/>
            <a:ext cx="9285013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DECC7-4DC1-4347-A7E7-58595CC94A66}"/>
              </a:ext>
            </a:extLst>
          </p:cNvPr>
          <p:cNvPicPr/>
          <p:nvPr/>
        </p:nvPicPr>
        <p:blipFill rotWithShape="1">
          <a:blip r:embed="rId2"/>
          <a:srcRect l="22881" t="14470" r="19961" b="9003"/>
          <a:stretch/>
        </p:blipFill>
        <p:spPr bwMode="auto">
          <a:xfrm>
            <a:off x="536897" y="192946"/>
            <a:ext cx="9278222" cy="6665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B6B154-6578-47CB-B0EB-B730D7F0269D}"/>
              </a:ext>
            </a:extLst>
          </p:cNvPr>
          <p:cNvSpPr/>
          <p:nvPr/>
        </p:nvSpPr>
        <p:spPr>
          <a:xfrm>
            <a:off x="1208015" y="3429000"/>
            <a:ext cx="746620" cy="2202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9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2018-01-27T16:21:41Z</dcterms:created>
  <dcterms:modified xsi:type="dcterms:W3CDTF">2018-01-27T16:59:57Z</dcterms:modified>
</cp:coreProperties>
</file>