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2" autoAdjust="0"/>
    <p:restoredTop sz="94660"/>
  </p:normalViewPr>
  <p:slideViewPr>
    <p:cSldViewPr snapToGrid="0">
      <p:cViewPr varScale="1">
        <p:scale>
          <a:sx n="53" d="100"/>
          <a:sy n="53" d="100"/>
        </p:scale>
        <p:origin x="461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4710A8-5516-4E28-8802-2C21A0AAF4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A38DBAF-81DB-483C-90E1-110C8BEDDDA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C0F3BB-6F1B-4E05-9F65-4A8C94C732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1CD9A-7A97-4602-95A0-EB9801B6E0AC}" type="datetimeFigureOut">
              <a:rPr lang="en-GB" smtClean="0"/>
              <a:t>10/08/2018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6810B2-717D-4EAC-97AC-BDDA6FC5F7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EF878F-C1A2-46A5-8021-9AE01649DA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E35FB-FD79-47EB-BAED-538344C187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59638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F1D6DF-3B5C-4050-8E0B-5F1187DA5B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5D833F9-A751-4ABE-BC33-2EFE1880AD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1FDB28-07CD-4398-8031-298E0AFC03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1CD9A-7A97-4602-95A0-EB9801B6E0AC}" type="datetimeFigureOut">
              <a:rPr lang="en-GB" smtClean="0"/>
              <a:t>10/08/2018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F0727C-894C-4498-97FD-EC1B9DAF59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C28164-C23C-4669-9FB9-EF7677928C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E35FB-FD79-47EB-BAED-538344C187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00420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2D7DE75-B0BE-42DE-9935-9A831BC09AA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387BCE8-900F-452E-81D9-FB93FB1E3F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276EAE-B126-401D-A60E-857F2BDDF4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1CD9A-7A97-4602-95A0-EB9801B6E0AC}" type="datetimeFigureOut">
              <a:rPr lang="en-GB" smtClean="0"/>
              <a:t>10/08/2018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A08ACE-21C4-4A1A-A23D-33ACF6DF75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8DBC8A-CA21-4425-AD58-1054BB7BBA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E35FB-FD79-47EB-BAED-538344C187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11560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0903F6-0507-4424-8F70-52F9A491E0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4F61F3-0E35-4B7E-A2E2-9F5520A7D4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C03433-1D4F-4692-8640-3985B4B549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1CD9A-7A97-4602-95A0-EB9801B6E0AC}" type="datetimeFigureOut">
              <a:rPr lang="en-GB" smtClean="0"/>
              <a:t>10/08/2018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621DDA-2983-463F-8631-FF3C91C64A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75F268-0FA7-4AD9-A72E-B5C0CEAA0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E35FB-FD79-47EB-BAED-538344C187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80249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294936-343D-4FFC-92E3-24D4FCD6E5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04535D-B6AC-4012-BD8E-C189BE4C0E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C14279-53DB-4684-A463-8F87E02EF2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1CD9A-7A97-4602-95A0-EB9801B6E0AC}" type="datetimeFigureOut">
              <a:rPr lang="en-GB" smtClean="0"/>
              <a:t>10/08/2018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F806E1-3A19-42E7-BA17-E79258698A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C0B51A-C24B-4E38-8B26-AEF50438F5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E35FB-FD79-47EB-BAED-538344C187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85364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DEB35D-68EB-44BC-BF09-005CA39BCB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9D4C3F-4CED-48B4-B15C-756AF5D390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A48EBFB-E070-4A73-8EDA-432E1A3E18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933945E-5445-4730-9D17-8E3A6C6F48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1CD9A-7A97-4602-95A0-EB9801B6E0AC}" type="datetimeFigureOut">
              <a:rPr lang="en-GB" smtClean="0"/>
              <a:t>10/08/2018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8166371-7CFA-4AC9-AEA7-81E07E882C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EAF75A-3FAC-444D-9588-2E28B155B0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E35FB-FD79-47EB-BAED-538344C187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97610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128C6A-18AF-44A2-B4FD-8039CF2182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8970A7-00EE-43C3-BAE5-7501BE6958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08FF73-4240-4FFD-BAC6-6D1D14A568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DCB6F6F-47D3-477C-9809-0819243BC80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49F2CF8-06F5-4C34-80AE-EF94879D12C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9D47D73-7401-4471-92E3-5AF2257270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1CD9A-7A97-4602-95A0-EB9801B6E0AC}" type="datetimeFigureOut">
              <a:rPr lang="en-GB" smtClean="0"/>
              <a:t>10/08/2018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F245901-337E-450B-9C4F-2C320BEBA9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684C8C6-51DD-4EF6-92AC-64272F9AC2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E35FB-FD79-47EB-BAED-538344C187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61805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EDEF6F-E0C9-4EF3-BB2C-55B7EF87E9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67F9B6A-3302-42C9-820F-F95A5D0AA6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1CD9A-7A97-4602-95A0-EB9801B6E0AC}" type="datetimeFigureOut">
              <a:rPr lang="en-GB" smtClean="0"/>
              <a:t>10/08/2018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AD83C8B-96FD-462C-8F4C-91E0C285F9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163C45C-491B-4159-8C0D-17AF1A0DDD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E35FB-FD79-47EB-BAED-538344C187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90533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3332F76-5249-418B-8194-020B58F6F3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1CD9A-7A97-4602-95A0-EB9801B6E0AC}" type="datetimeFigureOut">
              <a:rPr lang="en-GB" smtClean="0"/>
              <a:t>10/08/2018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956A3BA-7223-43ED-99B6-06DCEC1B8D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166F040-BBAB-4191-BF6C-F602BF654C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E35FB-FD79-47EB-BAED-538344C187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75391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098809-7AB2-4431-BE70-C3696BAABC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9CE103-A175-4455-A888-312AA3C146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1418F8D-047C-4F7E-89E8-AB28641A92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7EF677E-603F-4D80-AD6D-C3D824B22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1CD9A-7A97-4602-95A0-EB9801B6E0AC}" type="datetimeFigureOut">
              <a:rPr lang="en-GB" smtClean="0"/>
              <a:t>10/08/2018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6E0A996-ACF9-46DE-9C0B-15F08A482F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B927A0-08FB-401A-8746-3D5C48D824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E35FB-FD79-47EB-BAED-538344C187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0674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FF224E-8424-4022-AE99-E2625A829F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DA1A9C2-4A0B-4E87-ADC8-EB5B801728D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C4F835E-B9C3-49A0-8D48-5E4C9218F2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22A610-D67C-48AD-9BC4-29F5E0D347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1CD9A-7A97-4602-95A0-EB9801B6E0AC}" type="datetimeFigureOut">
              <a:rPr lang="en-GB" smtClean="0"/>
              <a:t>10/08/2018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B816F7E-9EEA-4E85-BF9B-56F50A5B20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8464CF-A09E-42A8-962D-2D065D2D11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E35FB-FD79-47EB-BAED-538344C187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86033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3A35690-2602-4006-BE9C-A28B6AFA49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96A973-1E63-4488-975A-B1817F35B9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61ABD0-0BF7-4B59-AEB0-5BC79A949ED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21CD9A-7A97-4602-95A0-EB9801B6E0AC}" type="datetimeFigureOut">
              <a:rPr lang="en-GB" smtClean="0"/>
              <a:t>10/08/2018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1CBFFE-5D02-4D2E-9853-5FBC7CF8E39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CEEDC8-22B2-4F6C-AE7E-F0BEC3089F5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EE35FB-FD79-47EB-BAED-538344C187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94906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17B2AC0-1DB0-4F88-8C56-158C7E4713D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066800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26708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Will de Marvell</dc:creator>
  <cp:lastModifiedBy>Will de Marvell</cp:lastModifiedBy>
  <cp:revision>2</cp:revision>
  <dcterms:created xsi:type="dcterms:W3CDTF">2018-08-10T17:21:26Z</dcterms:created>
  <dcterms:modified xsi:type="dcterms:W3CDTF">2018-08-10T17:23:08Z</dcterms:modified>
</cp:coreProperties>
</file>