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38" r:id="rId3"/>
    <p:sldId id="482" r:id="rId4"/>
    <p:sldId id="483" r:id="rId5"/>
    <p:sldId id="486" r:id="rId6"/>
    <p:sldId id="487" r:id="rId7"/>
    <p:sldId id="491" r:id="rId8"/>
    <p:sldId id="488" r:id="rId9"/>
    <p:sldId id="490" r:id="rId10"/>
    <p:sldId id="4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7147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1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2D903-AEA1-41C6-A411-E876E40D7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E67641-E8F5-4AF9-BA0B-03B783BAC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1410B-3206-4FBB-B947-F479550F2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AD46-93B7-488D-8F71-DB8210A621EE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D45E8-2016-4CBC-B466-C63049E33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A8EAC-B124-4DE1-921A-DDC7F83C3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57AA-44C1-4415-87EC-ABE6F126A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896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FED2B-106A-428C-BAE0-2EEF80DF7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8E32F8-7D5E-465E-B87E-82F497373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8F303-EE54-499D-8EE1-BEC2D09A2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AD46-93B7-488D-8F71-DB8210A621EE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277B0-71B5-4C0F-B008-30B9568E2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52B93-5BCE-4005-A940-99E76C6E2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57AA-44C1-4415-87EC-ABE6F126A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394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ACFD12-C609-4B4B-BF45-24EBC2D98C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FB2F2B-75EC-489A-ADE1-83FCDD141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C7682-29BF-40B6-86B2-2D42C706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AD46-93B7-488D-8F71-DB8210A621EE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46F50-991E-4482-A08C-C9018D273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FD892-D37C-4900-A0DA-CA35EFCC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57AA-44C1-4415-87EC-ABE6F126A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60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6E7DA-C3BB-44ED-82A6-AE6AD79F4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E4C32-264C-46C9-9854-3B4814A4E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73691-3C41-4204-A0E3-7D4EDA06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AD46-93B7-488D-8F71-DB8210A621EE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98F7-D424-4667-A44D-FF431B207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B489B-1CBA-4454-8C69-3AA0195CC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57AA-44C1-4415-87EC-ABE6F126A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61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542FF-6E38-44EB-9AA0-0B230FFB5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F8DB0-B0EF-4D5C-8241-E6044ABFC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D18EA-0AE6-471C-BCC5-73EF50351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AD46-93B7-488D-8F71-DB8210A621EE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BB05E-1005-4491-9996-E5D4C5E1A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E7BC1-59C7-41EF-BC71-6EC3B733D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57AA-44C1-4415-87EC-ABE6F126A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17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FF206-869D-4E45-A889-C5C49DFA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FEE63-2836-4A3D-A8F2-4CB9BA73B6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36D64E-725D-4BAD-8763-7FA295DE2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4B13F-A355-4E0A-A891-EBF4D126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AD46-93B7-488D-8F71-DB8210A621EE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C9C0C-ACA4-439B-8D1B-7FD0F931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B886B-992F-4CB0-9B04-DF8BB1418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57AA-44C1-4415-87EC-ABE6F126A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4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E1ED1-1E6F-4CF6-AD7E-C0DAA6D7D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93A6D-39EE-4EAA-A93E-43C61E7ED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08570-A94A-45AD-8668-40D45B5EF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641821-27CF-4AF6-8E46-B90035998C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7383AC-D699-4151-B55B-A94CC635AE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A79003-F039-4756-9531-10DAA017F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AD46-93B7-488D-8F71-DB8210A621EE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EE0BAF-0748-4EB3-969B-0F1E9140E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B6FB6B-4180-45F7-A754-D1A4806FA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57AA-44C1-4415-87EC-ABE6F126A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41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9BF67-50FB-4CAC-AAE6-9E0CB1897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423C40-0C9E-4720-8524-AE3BE4632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AD46-93B7-488D-8F71-DB8210A621EE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514862-96C3-462C-8329-C0B8F0A28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A69334-FC54-4B38-86C0-8C0B0A75E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57AA-44C1-4415-87EC-ABE6F126A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84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BFE4F5-41A1-461A-97F6-8F6D97C6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AD46-93B7-488D-8F71-DB8210A621EE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A71D01-384D-408E-8250-181D6EE02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F2231-35B9-4B16-A382-C22B8A280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57AA-44C1-4415-87EC-ABE6F126A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679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16DA9-D048-4E3A-8B9D-5F2F23B1A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D0F64-AD05-46CD-8A69-BADCDC272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66A8F7-BDAE-40A7-8EA2-91E4AB855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92BB4-A385-4195-BA55-294B6C0BD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AD46-93B7-488D-8F71-DB8210A621EE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CF793B-93BF-4E9F-80A0-AE0763F51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E69AC-D9EE-48B5-9382-35276D2E5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57AA-44C1-4415-87EC-ABE6F126A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84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A612C-81D9-44F0-894D-796FAAB03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F31BA9-04F2-4BDF-B495-7BFE1EEC83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00529-4716-4D26-81B4-C0E5574CE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918D3-54DD-4C3F-B193-9654C5D8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AD46-93B7-488D-8F71-DB8210A621EE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D1315-21CF-4B5D-B9BD-CACC7D7E8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F12F6-0076-43D8-8F47-85FD23F8C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57AA-44C1-4415-87EC-ABE6F126A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10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3EC024-174D-46CF-B127-D5B4033C6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F285F-DDE1-43C1-BC87-056846CFE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0B0DD-CB50-433D-96C2-EB84320E2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4AD46-93B7-488D-8F71-DB8210A621EE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791F7-F29D-41D2-A8F7-2F9A61A56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73102-3C16-4986-B304-58F049D90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A57AA-44C1-4415-87EC-ABE6F126A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52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USS_Enterprise_NCC-1701-A.png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oeingboeing2.deviantart.com/art/Boeing-737-Vector-49802086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3717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ikicianjur.deviantart.com/art/jungle-background-28994150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hyperlink" Target="https://www.flickr.com/photos/comsec/3569874871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hyperlink" Target="https://en.wikipedia.org/wiki/Amazonas_(Brazilian_state)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7" Type="http://schemas.microsoft.com/office/2007/relationships/hdphoto" Target="../media/hdphoto4.wdp"/><Relationship Id="rId2" Type="http://schemas.openxmlformats.org/officeDocument/2006/relationships/hyperlink" Target="https://www.flickr.com/photos/comsec/3569874871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7.wdp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www.flickr.com/photos/comsec/3569874871/" TargetMode="External"/><Relationship Id="rId4" Type="http://schemas.openxmlformats.org/officeDocument/2006/relationships/hyperlink" Target="http://www.flickr.com/photos/maholyoak/587841548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351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5E4EE0-A1D2-41AC-80C1-8ECE05403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13421" b="33490"/>
          <a:stretch/>
        </p:blipFill>
        <p:spPr>
          <a:xfrm>
            <a:off x="0" y="1"/>
            <a:ext cx="1219200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E6EA1C-3B31-4440-8F4A-6EA4F9101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7019" y="1094952"/>
            <a:ext cx="4109060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4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006BCFC-E031-4F10-9E3F-82C2A2401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7" name="Picture 1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CA4D66D8-C77B-40AC-8C5B-DBB325AE2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3676892" y="308113"/>
            <a:ext cx="5268325" cy="195800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56958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0.00013 0.64144 " pathEditMode="relative" rAng="0" ptsTypes="AA">
                                      <p:cBhvr>
                                        <p:cTn id="13" dur="6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006BCFC-E031-4F10-9E3F-82C2A24019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89" b="30213"/>
          <a:stretch/>
        </p:blipFill>
        <p:spPr>
          <a:xfrm flipH="1">
            <a:off x="0" y="1"/>
            <a:ext cx="12191998" cy="6858000"/>
          </a:xfrm>
          <a:prstGeom prst="rect">
            <a:avLst/>
          </a:prstGeom>
        </p:spPr>
      </p:pic>
      <p:pic>
        <p:nvPicPr>
          <p:cNvPr id="3" name="Picture 2" descr="A large blue and white airplane in the sky&#10;&#10;Description generated with high confidence">
            <a:extLst>
              <a:ext uri="{FF2B5EF4-FFF2-40B4-BE49-F238E27FC236}">
                <a16:creationId xmlns:a16="http://schemas.microsoft.com/office/drawing/2014/main" id="{0476969D-DCEB-4421-8ED8-629D2EB87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1063786">
            <a:off x="12042353" y="-1591199"/>
            <a:ext cx="3950437" cy="129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17FCBC-2359-471A-9151-B33AD281D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913783"/>
            <a:ext cx="12192000" cy="9442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60576D-AC9A-48E8-8732-2D3F79A89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98" y="1382492"/>
            <a:ext cx="3108637" cy="143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9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501195-F3F5-4811-A113-B5A8E69CC0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7553"/>
          <a:stretch/>
        </p:blipFill>
        <p:spPr>
          <a:xfrm>
            <a:off x="0" y="644892"/>
            <a:ext cx="12192000" cy="491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10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view of a large body of water&#10;&#10;Description generated with very high confidence">
            <a:extLst>
              <a:ext uri="{FF2B5EF4-FFF2-40B4-BE49-F238E27FC236}">
                <a16:creationId xmlns:a16="http://schemas.microsoft.com/office/drawing/2014/main" id="{672A51BC-D007-4C26-80F7-0718EC23E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8878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5709A8-3723-46E2-8324-C9B0FA5758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7019" y="1094952"/>
            <a:ext cx="3081573" cy="142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3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arge green field with trees in the background&#10;&#10;Description generated with high confidence">
            <a:extLst>
              <a:ext uri="{FF2B5EF4-FFF2-40B4-BE49-F238E27FC236}">
                <a16:creationId xmlns:a16="http://schemas.microsoft.com/office/drawing/2014/main" id="{717F0E10-B484-4000-BF2A-65F597814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9007CD-6604-4530-B2DB-EE1569687F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7019" y="1094952"/>
            <a:ext cx="4109060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8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375FDBC-BB0F-4DBE-9AB8-70D6A6B60C91}"/>
              </a:ext>
            </a:extLst>
          </p:cNvPr>
          <p:cNvSpPr txBox="1"/>
          <p:nvPr/>
        </p:nvSpPr>
        <p:spPr>
          <a:xfrm>
            <a:off x="1974000" y="73080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 tooltip="https://www.flickr.com/photos/comsec/3569874871/"/>
              </a:rPr>
              <a:t>This Photo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s://creativecommons.org/licenses/by-nc-nd/3.0/"/>
              </a:rPr>
              <a:t>CC BY-NC-ND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72D3FF-ACDE-4106-884A-A0FA03B22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77002"/>
            <a:ext cx="12192000" cy="69350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4C3E2E-A341-40FE-B212-D5C22CBF29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8703" y="0"/>
            <a:ext cx="3327297" cy="137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3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view of a large body of water with a mountain in the background&#10;&#10;Description generated with high confidence">
            <a:extLst>
              <a:ext uri="{FF2B5EF4-FFF2-40B4-BE49-F238E27FC236}">
                <a16:creationId xmlns:a16="http://schemas.microsoft.com/office/drawing/2014/main" id="{031658EA-E806-4B0B-B68B-6D680ACF9C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2697"/>
          <a:stretch/>
        </p:blipFill>
        <p:spPr>
          <a:xfrm>
            <a:off x="-1" y="0"/>
            <a:ext cx="12192001" cy="6871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375FDBC-BB0F-4DBE-9AB8-70D6A6B60C91}"/>
              </a:ext>
            </a:extLst>
          </p:cNvPr>
          <p:cNvSpPr txBox="1"/>
          <p:nvPr/>
        </p:nvSpPr>
        <p:spPr>
          <a:xfrm>
            <a:off x="1974000" y="73080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 tooltip="https://www.flickr.com/photos/comsec/3569874871/"/>
              </a:rPr>
              <a:t>This Photo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 tooltip="https://creativecommons.org/licenses/by-nc-nd/3.0/"/>
              </a:rPr>
              <a:t>CC BY-NC-ND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5E2C2F-96E7-4897-82C7-7D37363882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20015"/>
            <a:ext cx="3128515" cy="144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2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20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4</cp:revision>
  <dcterms:created xsi:type="dcterms:W3CDTF">2018-09-18T21:28:06Z</dcterms:created>
  <dcterms:modified xsi:type="dcterms:W3CDTF">2020-05-16T20:09:49Z</dcterms:modified>
</cp:coreProperties>
</file>