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268" y="5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A435E-FFED-4E4A-830A-9FC6B2A30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11FBCD-5930-47AA-9C88-8786EC795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1064A-C544-4E35-82FB-F0FBAF2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992C-2360-40F6-8D8D-A81D9EED7CD1}" type="datetimeFigureOut">
              <a:rPr lang="en-GB" smtClean="0"/>
              <a:t>12/04/2021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39F4-CFD9-4325-9810-C0132E713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9C7FC-1C1C-45FA-A0E3-D17FB7D18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63DC-9DA2-454E-B154-57BCBD053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51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D1C31-412C-44BC-B811-47B6F0B0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679F2-A6FA-4688-9D87-45BC7DEC1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50FEB-AC69-437E-B69F-C7930E10D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992C-2360-40F6-8D8D-A81D9EED7CD1}" type="datetimeFigureOut">
              <a:rPr lang="en-GB" smtClean="0"/>
              <a:t>12/04/2021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E4A10-5BA8-4358-A8FF-6D3BCB6C9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5126D-B49C-4E4B-AE2A-10C961171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63DC-9DA2-454E-B154-57BCBD053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49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F3451D-11DD-4EB1-93D4-633E034EDF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653C60-54B4-4E62-B04D-2F6F0C591F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4211E-A708-4A1C-A429-CCC4ED63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992C-2360-40F6-8D8D-A81D9EED7CD1}" type="datetimeFigureOut">
              <a:rPr lang="en-GB" smtClean="0"/>
              <a:t>12/04/2021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9CB3D-DE74-4B0B-A7E4-345650B98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983CE-9B15-436A-9934-CDDBFBB0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63DC-9DA2-454E-B154-57BCBD053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625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9183D-3FFE-45FF-9D6B-03B3C46C9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0CD9C-3FF9-45FB-8521-10CB62C62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33A9D-48B3-4570-809C-D5A37FEA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992C-2360-40F6-8D8D-A81D9EED7CD1}" type="datetimeFigureOut">
              <a:rPr lang="en-GB" smtClean="0"/>
              <a:t>12/04/2021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F313B-5BF1-42AD-9A28-5EC7DF0E0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67610-3C41-4A4E-92F1-14B74FED7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63DC-9DA2-454E-B154-57BCBD053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336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D8F2-44B2-495A-BE5A-B9A16C129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08CE5-AB22-4014-ABBA-38A032D7A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E698E-746E-421C-A3A3-B315B215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992C-2360-40F6-8D8D-A81D9EED7CD1}" type="datetimeFigureOut">
              <a:rPr lang="en-GB" smtClean="0"/>
              <a:t>12/04/2021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DBA8-31E2-425B-BC2C-8DBA4C666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527CC-5C54-46C7-B5D2-3A7DB72A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63DC-9DA2-454E-B154-57BCBD053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275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29DDB-F364-48A8-8113-0B3C7F4AF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0DC5A-6668-474A-8572-CBDFDFCD0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DD641-9013-4A5B-A061-42A95B641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3F198-FBDC-4EC0-A62F-C203FD58B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992C-2360-40F6-8D8D-A81D9EED7CD1}" type="datetimeFigureOut">
              <a:rPr lang="en-GB" smtClean="0"/>
              <a:t>12/04/2021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FF0A8-1623-495A-B5EB-6116F2FF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6B2A6-4E1E-4F8C-B667-A1D725D56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63DC-9DA2-454E-B154-57BCBD053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814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9EDA7-0471-4608-9B0A-BE0A57B6F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7B7BE-7A08-45BF-8A95-034FBB40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2AE3FD-C07B-48C4-99CA-44151A56F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14822-E958-4EFF-A9FA-8D1E73823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44F62B-413F-4B73-8ADC-2AC26E5C3D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28FC82-5E9E-4824-B22B-A646322A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992C-2360-40F6-8D8D-A81D9EED7CD1}" type="datetimeFigureOut">
              <a:rPr lang="en-GB" smtClean="0"/>
              <a:t>12/04/2021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5B944D-0FA3-4AB6-8815-DFB0AD11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AE5B53-7FB8-461C-A087-8AB3A2F9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63DC-9DA2-454E-B154-57BCBD053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90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DB992-9BB7-4314-A23A-76B40BE4C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B8003-C262-4C9F-809C-030AE3C67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992C-2360-40F6-8D8D-A81D9EED7CD1}" type="datetimeFigureOut">
              <a:rPr lang="en-GB" smtClean="0"/>
              <a:t>12/04/2021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A29DC3-1A7E-4221-BD21-C3CDE988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C0C1D-F4EE-4E1D-A819-AE8BDEF1E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63DC-9DA2-454E-B154-57BCBD053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6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B9E62-65B5-45E6-A4B1-067BD978F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992C-2360-40F6-8D8D-A81D9EED7CD1}" type="datetimeFigureOut">
              <a:rPr lang="en-GB" smtClean="0"/>
              <a:t>12/04/2021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E600-C691-42F3-BF0D-0BAA80BD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8096B-37A6-4846-86BA-CC2AA6A9E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63DC-9DA2-454E-B154-57BCBD053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50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34F5A-9260-45A0-82BA-C31362047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B15CF-72B2-4A22-9A97-CD157F4FD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2A4D13-7CF4-43E3-B715-AB397F99F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9DC77-8297-4825-8C92-5BCCCB28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992C-2360-40F6-8D8D-A81D9EED7CD1}" type="datetimeFigureOut">
              <a:rPr lang="en-GB" smtClean="0"/>
              <a:t>12/04/2021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28B4E-9150-48DC-9398-E0CE5E21F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E0605-8459-46CC-93D6-65D6A6F2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63DC-9DA2-454E-B154-57BCBD053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10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13DF5-4CD2-4055-912E-8E0B2415A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665B47-D664-4A50-BD16-7402F2E21D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680DE-68E8-4273-8FD2-1027756AB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6E85A-67DF-4897-B0AF-871D2519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992C-2360-40F6-8D8D-A81D9EED7CD1}" type="datetimeFigureOut">
              <a:rPr lang="en-GB" smtClean="0"/>
              <a:t>12/04/2021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CFD06-1E52-4598-93EF-EEBB00042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95DAA-4642-4C5F-9C1A-62B341779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63DC-9DA2-454E-B154-57BCBD053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48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47E75-CBCE-483C-8BE5-65BC3FCAF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2B4C9-FB3F-4BAD-82DB-5EB71D682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D2953-5A68-487D-AABF-C841F30DE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7992C-2360-40F6-8D8D-A81D9EED7CD1}" type="datetimeFigureOut">
              <a:rPr lang="en-GB" smtClean="0"/>
              <a:t>12/04/2021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8286A-E6A0-46A1-A39D-3EDD8B8F1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BD6FF-E60D-4D3E-8042-A98A13E80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63DC-9DA2-454E-B154-57BCBD053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44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coworldreactor.blogspot.com/2016/02/dalis-creative-thinking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fa.wikipedia.org/wiki/%D8%AF%D8%AE%D8%AA%D8%B1%DB%8C_%D8%AF%D8%B1_%D9%84%D8%A8%D8%A7%D8%B3_%D8%AE%D9%88%D8%A7%D8%A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allpaperflare.com/search?wallpaper=mona+lis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File:Rousseau,_Exotic_Landscape_(1910)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File:J_M_W_Turner_-_Ullswater_from_Gobarrow_Park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1147689-F0FA-44E8-9431-3E06C87AA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109057"/>
            <a:ext cx="12306650" cy="69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57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F4ED7EF-01E7-4FF8-A7EA-7052B5551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02480" y="0"/>
            <a:ext cx="562002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9B56D1-0C23-44B6-8183-A8825BD86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602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92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A52E5673-442E-4137-B6EB-40FD6C0F2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4601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31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plant, tree&#10;&#10;Description automatically generated">
            <a:extLst>
              <a:ext uri="{FF2B5EF4-FFF2-40B4-BE49-F238E27FC236}">
                <a16:creationId xmlns:a16="http://schemas.microsoft.com/office/drawing/2014/main" id="{0E188B2B-257B-46D9-BA26-FCC62B233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" y="0"/>
            <a:ext cx="8626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9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ndscape with a body of water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C40975EB-B5D4-4B42-84D7-48F8E3C19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047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38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612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227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20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070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7</cp:revision>
  <dcterms:created xsi:type="dcterms:W3CDTF">2021-04-12T01:35:33Z</dcterms:created>
  <dcterms:modified xsi:type="dcterms:W3CDTF">2021-04-12T02:26:31Z</dcterms:modified>
</cp:coreProperties>
</file>