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DDD"/>
    <a:srgbClr val="4096D1"/>
    <a:srgbClr val="4096D2"/>
    <a:srgbClr val="F56BEB"/>
    <a:srgbClr val="ED7D31"/>
    <a:srgbClr val="7F6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2052-7534-4A39-AA11-014D3C175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A619E-C31B-4231-86D7-2C239E38F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C9B5-95AD-4631-84AE-56AA662A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5671-946E-41A7-B8DF-A3683BC0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09B7-9538-4F0B-B21B-5173A8A1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C86A-81FD-4286-BA63-C0244E4A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46E56-B795-40F9-9275-737B9FA95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42B2-E38D-4986-B9DC-DCDED6E8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A574-CB1F-48DC-8522-4EEB5469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3943-77C3-44FD-9DB3-31616995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A5285-3C6E-4C09-A62E-687C8B059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A1CF3-881B-477F-B54D-658887D3C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DAB5-3198-4A55-9A7E-2C2CD17D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B5D1-F7F4-40C7-8321-94FE42C9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2B36-1EDE-4BF1-89CF-9E0B6790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8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49E1-6FE8-4359-A015-4B8222C1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36F5-4961-4928-9CD4-3B6E012D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C011E-9FF5-44FD-99B8-F28BF596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E534-CB64-4295-8331-5EC025D9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968F-D953-49AD-9D0E-5F03126B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3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5A73-D658-4D95-A5E6-3BC5EC74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6BFA-AB3D-495F-A385-FB2AE94C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A38A-0C6C-4167-8F9F-70D3464B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3C9FD-7B31-41BC-8F46-C9C12E18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3A59-76B0-4358-B790-6AB23A1E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7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7EC9-012E-4932-A12F-11E37A8D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4F57-4382-4801-ABF7-B9E52EA23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8BD90-95BB-4165-9291-8BCE728A8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49E46-D461-4E09-A412-CF169E90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F2C85-B9B8-47A2-AC50-CB0274E8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3A83-3B23-4D13-B7BA-AB15B806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7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54F7-AADD-401B-ACAC-5D650660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7CA29-E13E-4102-B751-B4590144A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29E08-7C51-4CD0-AB5B-DEDE58C90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B0A6D-84C9-469D-BCAC-92C05B1D9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89324-0E74-4855-B242-C79DBC75B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A7C63-C878-4EE4-9EEE-CAED7C8B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05FD8-EAF0-48DF-A88C-D1965667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877C1-66F5-4986-8804-9279A52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8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DA90-9C4E-410A-A3F1-0A045248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22993-36B6-4859-A2DF-15D27B16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41CAB-8570-4020-8EA6-5494BD1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58660-2773-4013-BA55-6BEEA5F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3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3C2EC-D040-4E23-A16A-4C6B8B0E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5A046-5050-419E-9D6E-30ED7B9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3DBCF-6BD1-4A3A-B27E-B6985BA7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7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513E-AB55-4AC2-8318-3A09B77C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8BAD-D777-4D3A-9AA6-FA7B7CDC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30F2-9DC5-426B-8748-96B3F7FE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016A9-16FA-4135-A519-005E6438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3F86-9FC8-4E6D-B079-A4A62A2E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7B68-AA23-4F1D-A856-DF6E8E20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0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1037-962B-447D-BBCC-2E4F09A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B0986-E47F-491C-A33C-4E2271BB0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540D8-E25B-47CC-B328-113498EFF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D7B7D-3DA9-487C-B992-D1ED946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2797C-D24F-480E-8805-87EEE8E1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D8720-4B8D-4903-818E-87A81D3C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0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F276E-3B92-4D55-A6F1-82821505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D2F14-5371-43FD-ACFE-E96E3C1C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5398-53D5-4F36-B558-88063FE80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B676-BBAB-4189-A183-EEA5078B0865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1DDC-2839-4AAC-B8A8-BCE98BBD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9D83-0913-4983-8A49-986F47D39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885-2460-4A70-900F-1A94E7B00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1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OE POSTERKLIP">
            <a:hlinkClick r:id="" action="ppaction://media"/>
            <a:extLst>
              <a:ext uri="{FF2B5EF4-FFF2-40B4-BE49-F238E27FC236}">
                <a16:creationId xmlns:a16="http://schemas.microsoft.com/office/drawing/2014/main" id="{5C0540E5-72B3-4159-AE9E-33F15175F1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FBBEF-DDA9-4EAC-B689-6471E9EFBC35}"/>
              </a:ext>
            </a:extLst>
          </p:cNvPr>
          <p:cNvSpPr txBox="1"/>
          <p:nvPr/>
        </p:nvSpPr>
        <p:spPr>
          <a:xfrm>
            <a:off x="1140542" y="6056671"/>
            <a:ext cx="1016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PLAY THIS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236DDD"/>
                </a:solidFill>
              </a:rPr>
              <a:t>VIDEO</a:t>
            </a:r>
            <a:r>
              <a:rPr lang="en-GB" sz="2800" b="1" dirty="0"/>
              <a:t> OR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236DDD"/>
                </a:solidFill>
              </a:rPr>
              <a:t>CHOOSE A LESSON </a:t>
            </a:r>
            <a:r>
              <a:rPr lang="en-GB" sz="2800" b="1" dirty="0"/>
              <a:t>FROM THE LIST BELOW</a:t>
            </a:r>
          </a:p>
        </p:txBody>
      </p:sp>
    </p:spTree>
    <p:extLst>
      <p:ext uri="{BB962C8B-B14F-4D97-AF65-F5344CB8AC3E}">
        <p14:creationId xmlns:p14="http://schemas.microsoft.com/office/powerpoint/2010/main" val="13288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TER USE NEW">
            <a:hlinkClick r:id="" action="ppaction://media"/>
            <a:extLst>
              <a:ext uri="{FF2B5EF4-FFF2-40B4-BE49-F238E27FC236}">
                <a16:creationId xmlns:a16="http://schemas.microsoft.com/office/drawing/2014/main" id="{7A11D584-F1C0-440A-806A-08B5A28067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 POSTERrepair">
            <a:hlinkClick r:id="" action="ppaction://media"/>
            <a:extLst>
              <a:ext uri="{FF2B5EF4-FFF2-40B4-BE49-F238E27FC236}">
                <a16:creationId xmlns:a16="http://schemas.microsoft.com/office/drawing/2014/main" id="{854B2113-1B67-4B77-8005-92C62BD027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20CF1-4626-4763-B718-34796FAEB0E0}"/>
              </a:ext>
            </a:extLst>
          </p:cNvPr>
          <p:cNvSpPr txBox="1"/>
          <p:nvPr/>
        </p:nvSpPr>
        <p:spPr>
          <a:xfrm>
            <a:off x="1140542" y="6056671"/>
            <a:ext cx="1016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PLAY THIS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B91BD6"/>
                </a:solidFill>
              </a:rPr>
              <a:t>VIDEO</a:t>
            </a:r>
            <a:r>
              <a:rPr lang="en-GB" sz="2800" b="1" dirty="0"/>
              <a:t> OR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B91BD6"/>
                </a:solidFill>
              </a:rPr>
              <a:t>CHOOSE A LESSON </a:t>
            </a:r>
            <a:r>
              <a:rPr lang="en-GB" sz="2800" b="1" dirty="0"/>
              <a:t>FROM THE LIST BELOW</a:t>
            </a:r>
          </a:p>
        </p:txBody>
      </p:sp>
    </p:spTree>
    <p:extLst>
      <p:ext uri="{BB962C8B-B14F-4D97-AF65-F5344CB8AC3E}">
        <p14:creationId xmlns:p14="http://schemas.microsoft.com/office/powerpoint/2010/main" val="22077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Widescreen</PresentationFormat>
  <Paragraphs>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57</cp:revision>
  <dcterms:created xsi:type="dcterms:W3CDTF">2017-08-18T11:39:41Z</dcterms:created>
  <dcterms:modified xsi:type="dcterms:W3CDTF">2017-09-21T19:14:06Z</dcterms:modified>
</cp:coreProperties>
</file>